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285" r:id="rId3"/>
    <p:sldId id="283" r:id="rId4"/>
    <p:sldId id="281" r:id="rId5"/>
    <p:sldId id="282" r:id="rId6"/>
    <p:sldId id="284" r:id="rId7"/>
    <p:sldId id="286" r:id="rId8"/>
    <p:sldId id="320" r:id="rId9"/>
    <p:sldId id="318" r:id="rId10"/>
    <p:sldId id="291" r:id="rId11"/>
    <p:sldId id="289" r:id="rId12"/>
    <p:sldId id="290" r:id="rId13"/>
    <p:sldId id="315" r:id="rId14"/>
    <p:sldId id="293" r:id="rId15"/>
    <p:sldId id="294" r:id="rId16"/>
    <p:sldId id="323" r:id="rId17"/>
    <p:sldId id="295" r:id="rId18"/>
    <p:sldId id="317" r:id="rId19"/>
    <p:sldId id="322" r:id="rId20"/>
    <p:sldId id="321" r:id="rId21"/>
    <p:sldId id="305" r:id="rId22"/>
    <p:sldId id="296" r:id="rId23"/>
    <p:sldId id="297" r:id="rId24"/>
    <p:sldId id="298" r:id="rId25"/>
    <p:sldId id="299" r:id="rId26"/>
    <p:sldId id="301" r:id="rId27"/>
    <p:sldId id="300" r:id="rId28"/>
    <p:sldId id="303" r:id="rId29"/>
    <p:sldId id="304" r:id="rId30"/>
    <p:sldId id="314" r:id="rId31"/>
    <p:sldId id="306" r:id="rId32"/>
    <p:sldId id="302" r:id="rId33"/>
    <p:sldId id="31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9ADD529-6BBF-4BE6-A928-E05E8C68709A}">
          <p14:sldIdLst>
            <p14:sldId id="257"/>
            <p14:sldId id="285"/>
            <p14:sldId id="283"/>
            <p14:sldId id="281"/>
            <p14:sldId id="282"/>
            <p14:sldId id="284"/>
            <p14:sldId id="286"/>
            <p14:sldId id="320"/>
            <p14:sldId id="318"/>
            <p14:sldId id="291"/>
            <p14:sldId id="289"/>
            <p14:sldId id="290"/>
            <p14:sldId id="315"/>
            <p14:sldId id="293"/>
            <p14:sldId id="294"/>
            <p14:sldId id="323"/>
            <p14:sldId id="295"/>
            <p14:sldId id="317"/>
            <p14:sldId id="322"/>
            <p14:sldId id="321"/>
            <p14:sldId id="305"/>
            <p14:sldId id="296"/>
            <p14:sldId id="297"/>
            <p14:sldId id="298"/>
            <p14:sldId id="299"/>
            <p14:sldId id="301"/>
            <p14:sldId id="300"/>
            <p14:sldId id="303"/>
            <p14:sldId id="304"/>
            <p14:sldId id="314"/>
            <p14:sldId id="306"/>
            <p14:sldId id="302"/>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C31BD-5183-4C04-8055-6F1C05AB27DE}" v="3" dt="2023-05-15T07:39:36.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BDC1A-5AA5-4CB8-AB82-C10FD696124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709B244F-C1A2-414A-894A-410E8B7D83DE}">
      <dgm:prSet/>
      <dgm:spPr/>
      <dgm:t>
        <a:bodyPr/>
        <a:lstStyle/>
        <a:p>
          <a:pPr>
            <a:lnSpc>
              <a:spcPct val="100000"/>
            </a:lnSpc>
            <a:defRPr cap="all"/>
          </a:pPr>
          <a:r>
            <a:rPr lang="fr-FR" b="0" i="0" dirty="0"/>
            <a:t>2 – Transmission du cahier des charges et deadlines</a:t>
          </a:r>
          <a:endParaRPr lang="en-US" dirty="0"/>
        </a:p>
      </dgm:t>
    </dgm:pt>
    <dgm:pt modelId="{DD709B66-B594-48EF-85CA-705180408787}" type="parTrans" cxnId="{F438948D-9C05-4B40-BFE1-D53756A07B78}">
      <dgm:prSet/>
      <dgm:spPr/>
      <dgm:t>
        <a:bodyPr/>
        <a:lstStyle/>
        <a:p>
          <a:endParaRPr lang="en-US"/>
        </a:p>
      </dgm:t>
    </dgm:pt>
    <dgm:pt modelId="{AAD482C3-1BE3-4C04-80C7-2FAA266C1C94}" type="sibTrans" cxnId="{F438948D-9C05-4B40-BFE1-D53756A07B78}">
      <dgm:prSet/>
      <dgm:spPr/>
      <dgm:t>
        <a:bodyPr/>
        <a:lstStyle/>
        <a:p>
          <a:endParaRPr lang="en-US"/>
        </a:p>
      </dgm:t>
    </dgm:pt>
    <dgm:pt modelId="{B04022E0-ADCE-49B6-A5E9-28B56BE37677}">
      <dgm:prSet/>
      <dgm:spPr/>
      <dgm:t>
        <a:bodyPr/>
        <a:lstStyle/>
        <a:p>
          <a:pPr>
            <a:lnSpc>
              <a:spcPct val="100000"/>
            </a:lnSpc>
            <a:defRPr cap="all"/>
          </a:pPr>
          <a:r>
            <a:rPr lang="fr-FR" b="0" i="0" dirty="0"/>
            <a:t>3 – création du site</a:t>
          </a:r>
          <a:endParaRPr lang="en-US" dirty="0"/>
        </a:p>
      </dgm:t>
    </dgm:pt>
    <dgm:pt modelId="{371C9468-E4EB-4FC1-9130-1E562A79BFF9}" type="parTrans" cxnId="{DCC99EA8-7878-4D73-B5BD-1A32EF6A57F4}">
      <dgm:prSet/>
      <dgm:spPr/>
      <dgm:t>
        <a:bodyPr/>
        <a:lstStyle/>
        <a:p>
          <a:endParaRPr lang="en-US"/>
        </a:p>
      </dgm:t>
    </dgm:pt>
    <dgm:pt modelId="{64699251-9D74-4EC8-8707-2D5878C02BF6}" type="sibTrans" cxnId="{DCC99EA8-7878-4D73-B5BD-1A32EF6A57F4}">
      <dgm:prSet/>
      <dgm:spPr/>
      <dgm:t>
        <a:bodyPr/>
        <a:lstStyle/>
        <a:p>
          <a:endParaRPr lang="en-US"/>
        </a:p>
      </dgm:t>
    </dgm:pt>
    <dgm:pt modelId="{B413C487-DB3C-49FF-A170-3294353D04B9}">
      <dgm:prSet/>
      <dgm:spPr/>
      <dgm:t>
        <a:bodyPr/>
        <a:lstStyle/>
        <a:p>
          <a:pPr>
            <a:lnSpc>
              <a:spcPct val="100000"/>
            </a:lnSpc>
            <a:defRPr cap="all"/>
          </a:pPr>
          <a:r>
            <a:rPr lang="fr-FR" b="0" i="0" dirty="0"/>
            <a:t>4 – Finalisation du produit et mise en ligne</a:t>
          </a:r>
          <a:endParaRPr lang="en-US" dirty="0"/>
        </a:p>
      </dgm:t>
    </dgm:pt>
    <dgm:pt modelId="{824D122B-BCB6-4490-A49C-114B715A0CC2}" type="parTrans" cxnId="{C92FAFA3-228B-441E-B294-2BCCAF9925DE}">
      <dgm:prSet/>
      <dgm:spPr/>
      <dgm:t>
        <a:bodyPr/>
        <a:lstStyle/>
        <a:p>
          <a:endParaRPr lang="en-US"/>
        </a:p>
      </dgm:t>
    </dgm:pt>
    <dgm:pt modelId="{1D5E1E46-409D-4FA1-BA10-6F9DAAF8B488}" type="sibTrans" cxnId="{C92FAFA3-228B-441E-B294-2BCCAF9925DE}">
      <dgm:prSet/>
      <dgm:spPr/>
      <dgm:t>
        <a:bodyPr/>
        <a:lstStyle/>
        <a:p>
          <a:endParaRPr lang="en-US"/>
        </a:p>
      </dgm:t>
    </dgm:pt>
    <dgm:pt modelId="{0C021D00-72D0-44FB-ADA6-EAD747ACAD7F}">
      <dgm:prSet/>
      <dgm:spPr/>
      <dgm:t>
        <a:bodyPr/>
        <a:lstStyle/>
        <a:p>
          <a:pPr>
            <a:lnSpc>
              <a:spcPct val="100000"/>
            </a:lnSpc>
            <a:defRPr cap="all"/>
          </a:pPr>
          <a:r>
            <a:rPr lang="fr-FR" b="0" i="0" dirty="0"/>
            <a:t>1 – </a:t>
          </a:r>
          <a:r>
            <a:rPr lang="fr-FR" b="0" i="0" dirty="0" err="1"/>
            <a:t>Reunion</a:t>
          </a:r>
          <a:endParaRPr lang="en-US" dirty="0"/>
        </a:p>
      </dgm:t>
    </dgm:pt>
    <dgm:pt modelId="{B1FB918C-AE41-49AB-9D9A-5DBB120CE0E9}" type="sibTrans" cxnId="{A1E4BAE6-3179-4931-A43F-A3717F0333F6}">
      <dgm:prSet/>
      <dgm:spPr/>
      <dgm:t>
        <a:bodyPr/>
        <a:lstStyle/>
        <a:p>
          <a:endParaRPr lang="en-US"/>
        </a:p>
      </dgm:t>
    </dgm:pt>
    <dgm:pt modelId="{9FC17A07-DAD2-4C61-A0AC-2134A49AC8AF}" type="parTrans" cxnId="{A1E4BAE6-3179-4931-A43F-A3717F0333F6}">
      <dgm:prSet/>
      <dgm:spPr/>
      <dgm:t>
        <a:bodyPr/>
        <a:lstStyle/>
        <a:p>
          <a:endParaRPr lang="en-US"/>
        </a:p>
      </dgm:t>
    </dgm:pt>
    <dgm:pt modelId="{6F63FF7E-4DD4-4674-818D-DAB20F9AB893}" type="pres">
      <dgm:prSet presAssocID="{AC6BDC1A-5AA5-4CB8-AB82-C10FD6961248}" presName="outerComposite" presStyleCnt="0">
        <dgm:presLayoutVars>
          <dgm:chMax val="5"/>
          <dgm:dir/>
          <dgm:resizeHandles val="exact"/>
        </dgm:presLayoutVars>
      </dgm:prSet>
      <dgm:spPr/>
    </dgm:pt>
    <dgm:pt modelId="{87E6DE62-2E22-4765-99A3-B7F7E3FCADFA}" type="pres">
      <dgm:prSet presAssocID="{AC6BDC1A-5AA5-4CB8-AB82-C10FD6961248}" presName="dummyMaxCanvas" presStyleCnt="0">
        <dgm:presLayoutVars/>
      </dgm:prSet>
      <dgm:spPr/>
    </dgm:pt>
    <dgm:pt modelId="{36BEDC2F-00D4-4B41-A5D2-29EE8A4E86C2}" type="pres">
      <dgm:prSet presAssocID="{AC6BDC1A-5AA5-4CB8-AB82-C10FD6961248}" presName="FourNodes_1" presStyleLbl="node1" presStyleIdx="0" presStyleCnt="4" custLinFactY="-14961" custLinFactNeighborX="-104" custLinFactNeighborY="-100000">
        <dgm:presLayoutVars>
          <dgm:bulletEnabled val="1"/>
        </dgm:presLayoutVars>
      </dgm:prSet>
      <dgm:spPr/>
    </dgm:pt>
    <dgm:pt modelId="{0EBF01B5-8C40-4547-A6C6-599A5F436F04}" type="pres">
      <dgm:prSet presAssocID="{AC6BDC1A-5AA5-4CB8-AB82-C10FD6961248}" presName="FourNodes_2" presStyleLbl="node1" presStyleIdx="1" presStyleCnt="4">
        <dgm:presLayoutVars>
          <dgm:bulletEnabled val="1"/>
        </dgm:presLayoutVars>
      </dgm:prSet>
      <dgm:spPr/>
    </dgm:pt>
    <dgm:pt modelId="{086EF56D-93AE-462C-A6EC-193A2EEF2EA0}" type="pres">
      <dgm:prSet presAssocID="{AC6BDC1A-5AA5-4CB8-AB82-C10FD6961248}" presName="FourNodes_3" presStyleLbl="node1" presStyleIdx="2" presStyleCnt="4">
        <dgm:presLayoutVars>
          <dgm:bulletEnabled val="1"/>
        </dgm:presLayoutVars>
      </dgm:prSet>
      <dgm:spPr/>
    </dgm:pt>
    <dgm:pt modelId="{1A20483F-462D-4049-98B5-D89146E8FE35}" type="pres">
      <dgm:prSet presAssocID="{AC6BDC1A-5AA5-4CB8-AB82-C10FD6961248}" presName="FourNodes_4" presStyleLbl="node1" presStyleIdx="3" presStyleCnt="4">
        <dgm:presLayoutVars>
          <dgm:bulletEnabled val="1"/>
        </dgm:presLayoutVars>
      </dgm:prSet>
      <dgm:spPr/>
    </dgm:pt>
    <dgm:pt modelId="{815516F2-0832-4A1D-AFA8-E5DBC5C53EA4}" type="pres">
      <dgm:prSet presAssocID="{AC6BDC1A-5AA5-4CB8-AB82-C10FD6961248}" presName="FourConn_1-2" presStyleLbl="fgAccFollowNode1" presStyleIdx="0" presStyleCnt="3">
        <dgm:presLayoutVars>
          <dgm:bulletEnabled val="1"/>
        </dgm:presLayoutVars>
      </dgm:prSet>
      <dgm:spPr/>
    </dgm:pt>
    <dgm:pt modelId="{19E07B6D-0C54-4558-98D3-4C4B82E8A088}" type="pres">
      <dgm:prSet presAssocID="{AC6BDC1A-5AA5-4CB8-AB82-C10FD6961248}" presName="FourConn_2-3" presStyleLbl="fgAccFollowNode1" presStyleIdx="1" presStyleCnt="3">
        <dgm:presLayoutVars>
          <dgm:bulletEnabled val="1"/>
        </dgm:presLayoutVars>
      </dgm:prSet>
      <dgm:spPr/>
    </dgm:pt>
    <dgm:pt modelId="{EFD359D1-D8CA-4558-9038-8E5A656CBD5A}" type="pres">
      <dgm:prSet presAssocID="{AC6BDC1A-5AA5-4CB8-AB82-C10FD6961248}" presName="FourConn_3-4" presStyleLbl="fgAccFollowNode1" presStyleIdx="2" presStyleCnt="3">
        <dgm:presLayoutVars>
          <dgm:bulletEnabled val="1"/>
        </dgm:presLayoutVars>
      </dgm:prSet>
      <dgm:spPr/>
    </dgm:pt>
    <dgm:pt modelId="{B149E019-0473-4463-B573-1A09E922EC3E}" type="pres">
      <dgm:prSet presAssocID="{AC6BDC1A-5AA5-4CB8-AB82-C10FD6961248}" presName="FourNodes_1_text" presStyleLbl="node1" presStyleIdx="3" presStyleCnt="4">
        <dgm:presLayoutVars>
          <dgm:bulletEnabled val="1"/>
        </dgm:presLayoutVars>
      </dgm:prSet>
      <dgm:spPr/>
    </dgm:pt>
    <dgm:pt modelId="{99F5F975-4CC8-4AD9-BFFF-A9C3D68CCDA9}" type="pres">
      <dgm:prSet presAssocID="{AC6BDC1A-5AA5-4CB8-AB82-C10FD6961248}" presName="FourNodes_2_text" presStyleLbl="node1" presStyleIdx="3" presStyleCnt="4">
        <dgm:presLayoutVars>
          <dgm:bulletEnabled val="1"/>
        </dgm:presLayoutVars>
      </dgm:prSet>
      <dgm:spPr/>
    </dgm:pt>
    <dgm:pt modelId="{06E37268-DE7B-4D28-81A8-5DF8F83AF2B9}" type="pres">
      <dgm:prSet presAssocID="{AC6BDC1A-5AA5-4CB8-AB82-C10FD6961248}" presName="FourNodes_3_text" presStyleLbl="node1" presStyleIdx="3" presStyleCnt="4">
        <dgm:presLayoutVars>
          <dgm:bulletEnabled val="1"/>
        </dgm:presLayoutVars>
      </dgm:prSet>
      <dgm:spPr/>
    </dgm:pt>
    <dgm:pt modelId="{B726D907-63C5-4BED-BBF8-02A01EDDD1DE}" type="pres">
      <dgm:prSet presAssocID="{AC6BDC1A-5AA5-4CB8-AB82-C10FD6961248}" presName="FourNodes_4_text" presStyleLbl="node1" presStyleIdx="3" presStyleCnt="4">
        <dgm:presLayoutVars>
          <dgm:bulletEnabled val="1"/>
        </dgm:presLayoutVars>
      </dgm:prSet>
      <dgm:spPr/>
    </dgm:pt>
  </dgm:ptLst>
  <dgm:cxnLst>
    <dgm:cxn modelId="{7253CD04-DFFD-4740-8F8C-AC40B2DD3FDE}" type="presOf" srcId="{B1FB918C-AE41-49AB-9D9A-5DBB120CE0E9}" destId="{815516F2-0832-4A1D-AFA8-E5DBC5C53EA4}" srcOrd="0" destOrd="0" presId="urn:microsoft.com/office/officeart/2005/8/layout/vProcess5"/>
    <dgm:cxn modelId="{D0BF760F-419B-4EE5-994A-46FAD793E55C}" type="presOf" srcId="{0C021D00-72D0-44FB-ADA6-EAD747ACAD7F}" destId="{36BEDC2F-00D4-4B41-A5D2-29EE8A4E86C2}" srcOrd="0" destOrd="0" presId="urn:microsoft.com/office/officeart/2005/8/layout/vProcess5"/>
    <dgm:cxn modelId="{87AF821D-C022-447E-B7F5-B4EC053BAC7F}" type="presOf" srcId="{AC6BDC1A-5AA5-4CB8-AB82-C10FD6961248}" destId="{6F63FF7E-4DD4-4674-818D-DAB20F9AB893}" srcOrd="0" destOrd="0" presId="urn:microsoft.com/office/officeart/2005/8/layout/vProcess5"/>
    <dgm:cxn modelId="{6DA28B32-7C62-4EB3-90CA-18E10B4D7A03}" type="presOf" srcId="{B04022E0-ADCE-49B6-A5E9-28B56BE37677}" destId="{086EF56D-93AE-462C-A6EC-193A2EEF2EA0}" srcOrd="0" destOrd="0" presId="urn:microsoft.com/office/officeart/2005/8/layout/vProcess5"/>
    <dgm:cxn modelId="{4E977C42-ECDF-46CD-8EC6-4A1DBEFC8416}" type="presOf" srcId="{0C021D00-72D0-44FB-ADA6-EAD747ACAD7F}" destId="{B149E019-0473-4463-B573-1A09E922EC3E}" srcOrd="1" destOrd="0" presId="urn:microsoft.com/office/officeart/2005/8/layout/vProcess5"/>
    <dgm:cxn modelId="{D4250466-395F-461A-B7AF-14D5A552ADF5}" type="presOf" srcId="{B413C487-DB3C-49FF-A170-3294353D04B9}" destId="{B726D907-63C5-4BED-BBF8-02A01EDDD1DE}" srcOrd="1" destOrd="0" presId="urn:microsoft.com/office/officeart/2005/8/layout/vProcess5"/>
    <dgm:cxn modelId="{5E9B8E4B-EDC0-4E90-9737-AAF17A429B04}" type="presOf" srcId="{709B244F-C1A2-414A-894A-410E8B7D83DE}" destId="{99F5F975-4CC8-4AD9-BFFF-A9C3D68CCDA9}" srcOrd="1" destOrd="0" presId="urn:microsoft.com/office/officeart/2005/8/layout/vProcess5"/>
    <dgm:cxn modelId="{7EBB3189-EF0B-48AF-BD67-ABB1472A4ABD}" type="presOf" srcId="{709B244F-C1A2-414A-894A-410E8B7D83DE}" destId="{0EBF01B5-8C40-4547-A6C6-599A5F436F04}" srcOrd="0" destOrd="0" presId="urn:microsoft.com/office/officeart/2005/8/layout/vProcess5"/>
    <dgm:cxn modelId="{F438948D-9C05-4B40-BFE1-D53756A07B78}" srcId="{AC6BDC1A-5AA5-4CB8-AB82-C10FD6961248}" destId="{709B244F-C1A2-414A-894A-410E8B7D83DE}" srcOrd="1" destOrd="0" parTransId="{DD709B66-B594-48EF-85CA-705180408787}" sibTransId="{AAD482C3-1BE3-4C04-80C7-2FAA266C1C94}"/>
    <dgm:cxn modelId="{44417C99-A7F5-413B-8522-499961A5B75D}" type="presOf" srcId="{B04022E0-ADCE-49B6-A5E9-28B56BE37677}" destId="{06E37268-DE7B-4D28-81A8-5DF8F83AF2B9}" srcOrd="1" destOrd="0" presId="urn:microsoft.com/office/officeart/2005/8/layout/vProcess5"/>
    <dgm:cxn modelId="{C92FAFA3-228B-441E-B294-2BCCAF9925DE}" srcId="{AC6BDC1A-5AA5-4CB8-AB82-C10FD6961248}" destId="{B413C487-DB3C-49FF-A170-3294353D04B9}" srcOrd="3" destOrd="0" parTransId="{824D122B-BCB6-4490-A49C-114B715A0CC2}" sibTransId="{1D5E1E46-409D-4FA1-BA10-6F9DAAF8B488}"/>
    <dgm:cxn modelId="{0601FBA4-A1CD-47DF-95AA-04335F5A59FD}" type="presOf" srcId="{64699251-9D74-4EC8-8707-2D5878C02BF6}" destId="{EFD359D1-D8CA-4558-9038-8E5A656CBD5A}" srcOrd="0" destOrd="0" presId="urn:microsoft.com/office/officeart/2005/8/layout/vProcess5"/>
    <dgm:cxn modelId="{DCC99EA8-7878-4D73-B5BD-1A32EF6A57F4}" srcId="{AC6BDC1A-5AA5-4CB8-AB82-C10FD6961248}" destId="{B04022E0-ADCE-49B6-A5E9-28B56BE37677}" srcOrd="2" destOrd="0" parTransId="{371C9468-E4EB-4FC1-9130-1E562A79BFF9}" sibTransId="{64699251-9D74-4EC8-8707-2D5878C02BF6}"/>
    <dgm:cxn modelId="{965EF8B7-124C-4A56-9CA8-A50DEDF8A6FD}" type="presOf" srcId="{AAD482C3-1BE3-4C04-80C7-2FAA266C1C94}" destId="{19E07B6D-0C54-4558-98D3-4C4B82E8A088}" srcOrd="0" destOrd="0" presId="urn:microsoft.com/office/officeart/2005/8/layout/vProcess5"/>
    <dgm:cxn modelId="{F6A345DE-B79F-4DFE-BE09-1C68BFE04959}" type="presOf" srcId="{B413C487-DB3C-49FF-A170-3294353D04B9}" destId="{1A20483F-462D-4049-98B5-D89146E8FE35}" srcOrd="0" destOrd="0" presId="urn:microsoft.com/office/officeart/2005/8/layout/vProcess5"/>
    <dgm:cxn modelId="{A1E4BAE6-3179-4931-A43F-A3717F0333F6}" srcId="{AC6BDC1A-5AA5-4CB8-AB82-C10FD6961248}" destId="{0C021D00-72D0-44FB-ADA6-EAD747ACAD7F}" srcOrd="0" destOrd="0" parTransId="{9FC17A07-DAD2-4C61-A0AC-2134A49AC8AF}" sibTransId="{B1FB918C-AE41-49AB-9D9A-5DBB120CE0E9}"/>
    <dgm:cxn modelId="{AD0008F9-9838-48DB-AAA0-944E0D91BA6E}" type="presParOf" srcId="{6F63FF7E-4DD4-4674-818D-DAB20F9AB893}" destId="{87E6DE62-2E22-4765-99A3-B7F7E3FCADFA}" srcOrd="0" destOrd="0" presId="urn:microsoft.com/office/officeart/2005/8/layout/vProcess5"/>
    <dgm:cxn modelId="{2D7E7687-CDCD-414B-A09E-7B1CD603D809}" type="presParOf" srcId="{6F63FF7E-4DD4-4674-818D-DAB20F9AB893}" destId="{36BEDC2F-00D4-4B41-A5D2-29EE8A4E86C2}" srcOrd="1" destOrd="0" presId="urn:microsoft.com/office/officeart/2005/8/layout/vProcess5"/>
    <dgm:cxn modelId="{DEC83538-42FA-44EE-AD26-5255621D8B2B}" type="presParOf" srcId="{6F63FF7E-4DD4-4674-818D-DAB20F9AB893}" destId="{0EBF01B5-8C40-4547-A6C6-599A5F436F04}" srcOrd="2" destOrd="0" presId="urn:microsoft.com/office/officeart/2005/8/layout/vProcess5"/>
    <dgm:cxn modelId="{3F5F35F0-11C1-4D19-A974-1A4A7C8512AD}" type="presParOf" srcId="{6F63FF7E-4DD4-4674-818D-DAB20F9AB893}" destId="{086EF56D-93AE-462C-A6EC-193A2EEF2EA0}" srcOrd="3" destOrd="0" presId="urn:microsoft.com/office/officeart/2005/8/layout/vProcess5"/>
    <dgm:cxn modelId="{FC142226-6974-4CC5-98A3-2B01BE91A3BA}" type="presParOf" srcId="{6F63FF7E-4DD4-4674-818D-DAB20F9AB893}" destId="{1A20483F-462D-4049-98B5-D89146E8FE35}" srcOrd="4" destOrd="0" presId="urn:microsoft.com/office/officeart/2005/8/layout/vProcess5"/>
    <dgm:cxn modelId="{842888C8-7CFA-47A7-BC63-D2A3AFB6AD99}" type="presParOf" srcId="{6F63FF7E-4DD4-4674-818D-DAB20F9AB893}" destId="{815516F2-0832-4A1D-AFA8-E5DBC5C53EA4}" srcOrd="5" destOrd="0" presId="urn:microsoft.com/office/officeart/2005/8/layout/vProcess5"/>
    <dgm:cxn modelId="{BC0F11BE-3622-431E-83F1-9223CEA52644}" type="presParOf" srcId="{6F63FF7E-4DD4-4674-818D-DAB20F9AB893}" destId="{19E07B6D-0C54-4558-98D3-4C4B82E8A088}" srcOrd="6" destOrd="0" presId="urn:microsoft.com/office/officeart/2005/8/layout/vProcess5"/>
    <dgm:cxn modelId="{ECD3139B-F9EA-46C2-A960-667E334F5E4A}" type="presParOf" srcId="{6F63FF7E-4DD4-4674-818D-DAB20F9AB893}" destId="{EFD359D1-D8CA-4558-9038-8E5A656CBD5A}" srcOrd="7" destOrd="0" presId="urn:microsoft.com/office/officeart/2005/8/layout/vProcess5"/>
    <dgm:cxn modelId="{DB108D15-94BE-4557-9F7E-1E3D515DD143}" type="presParOf" srcId="{6F63FF7E-4DD4-4674-818D-DAB20F9AB893}" destId="{B149E019-0473-4463-B573-1A09E922EC3E}" srcOrd="8" destOrd="0" presId="urn:microsoft.com/office/officeart/2005/8/layout/vProcess5"/>
    <dgm:cxn modelId="{89E822A6-0DE8-4A20-AD34-C0A3651C1537}" type="presParOf" srcId="{6F63FF7E-4DD4-4674-818D-DAB20F9AB893}" destId="{99F5F975-4CC8-4AD9-BFFF-A9C3D68CCDA9}" srcOrd="9" destOrd="0" presId="urn:microsoft.com/office/officeart/2005/8/layout/vProcess5"/>
    <dgm:cxn modelId="{878BD93B-AE02-4AB1-B917-0DAEF07D666D}" type="presParOf" srcId="{6F63FF7E-4DD4-4674-818D-DAB20F9AB893}" destId="{06E37268-DE7B-4D28-81A8-5DF8F83AF2B9}" srcOrd="10" destOrd="0" presId="urn:microsoft.com/office/officeart/2005/8/layout/vProcess5"/>
    <dgm:cxn modelId="{CD3219A3-B802-444D-A05F-E26CA241A634}" type="presParOf" srcId="{6F63FF7E-4DD4-4674-818D-DAB20F9AB893}" destId="{B726D907-63C5-4BED-BBF8-02A01EDDD1D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E5D797-B559-4012-91D0-BAB8803ACDA4}"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672AABF-63D4-4ECA-8B4D-AB97AE3B9256}">
      <dgm:prSet/>
      <dgm:spPr/>
      <dgm:t>
        <a:bodyPr/>
        <a:lstStyle/>
        <a:p>
          <a:r>
            <a:rPr lang="fr-FR" dirty="0"/>
            <a:t>Le magasin souhaite un site web diviser en 4 parties :</a:t>
          </a:r>
          <a:endParaRPr lang="en-US" dirty="0"/>
        </a:p>
      </dgm:t>
    </dgm:pt>
    <dgm:pt modelId="{5054C7F0-42A9-47CB-9ACF-ACF559D78965}" type="parTrans" cxnId="{5FB8A414-2A72-4B1F-9F63-2651AB56D98B}">
      <dgm:prSet/>
      <dgm:spPr/>
      <dgm:t>
        <a:bodyPr/>
        <a:lstStyle/>
        <a:p>
          <a:endParaRPr lang="en-US"/>
        </a:p>
      </dgm:t>
    </dgm:pt>
    <dgm:pt modelId="{4934CCAB-C8D6-40B8-805D-2040B5D351F9}" type="sibTrans" cxnId="{5FB8A414-2A72-4B1F-9F63-2651AB56D98B}">
      <dgm:prSet/>
      <dgm:spPr/>
      <dgm:t>
        <a:bodyPr/>
        <a:lstStyle/>
        <a:p>
          <a:endParaRPr lang="en-US"/>
        </a:p>
      </dgm:t>
    </dgm:pt>
    <dgm:pt modelId="{D4EF724F-54F6-4D5F-B5D0-EC4F817D8783}">
      <dgm:prSet/>
      <dgm:spPr/>
      <dgm:t>
        <a:bodyPr/>
        <a:lstStyle/>
        <a:p>
          <a:r>
            <a:rPr lang="fr-FR"/>
            <a:t>Une partie accueil qui inclue une bannière, une section de produits vedettes, et une section de produits en promotion.</a:t>
          </a:r>
          <a:endParaRPr lang="en-US"/>
        </a:p>
      </dgm:t>
    </dgm:pt>
    <dgm:pt modelId="{B3020D89-8777-4F3D-8744-88171EF675CC}" type="parTrans" cxnId="{0C157355-D499-4666-B200-CCE7262AA03F}">
      <dgm:prSet/>
      <dgm:spPr/>
      <dgm:t>
        <a:bodyPr/>
        <a:lstStyle/>
        <a:p>
          <a:endParaRPr lang="en-US"/>
        </a:p>
      </dgm:t>
    </dgm:pt>
    <dgm:pt modelId="{47E0D9F6-6AD7-4833-8D23-37DE06FE1C51}" type="sibTrans" cxnId="{0C157355-D499-4666-B200-CCE7262AA03F}">
      <dgm:prSet/>
      <dgm:spPr/>
      <dgm:t>
        <a:bodyPr/>
        <a:lstStyle/>
        <a:p>
          <a:endParaRPr lang="en-US"/>
        </a:p>
      </dgm:t>
    </dgm:pt>
    <dgm:pt modelId="{F4AF96F1-5722-4A21-AF2F-7EC38E60435A}">
      <dgm:prSet/>
      <dgm:spPr/>
      <dgm:t>
        <a:bodyPr/>
        <a:lstStyle/>
        <a:p>
          <a:r>
            <a:rPr lang="fr-FR"/>
            <a:t>Une partie produit qui inclue les détails de chaque produits, les images, les caractéristiques, les avis et les options d’achats.</a:t>
          </a:r>
          <a:endParaRPr lang="en-US"/>
        </a:p>
      </dgm:t>
    </dgm:pt>
    <dgm:pt modelId="{B00E313D-A547-44FC-92D6-43EBB020929D}" type="parTrans" cxnId="{82BB2909-86E5-4E36-9257-10AD68BF076C}">
      <dgm:prSet/>
      <dgm:spPr/>
      <dgm:t>
        <a:bodyPr/>
        <a:lstStyle/>
        <a:p>
          <a:endParaRPr lang="en-US"/>
        </a:p>
      </dgm:t>
    </dgm:pt>
    <dgm:pt modelId="{C145F295-92D2-4118-A2C2-5BA428DAD4E3}" type="sibTrans" cxnId="{82BB2909-86E5-4E36-9257-10AD68BF076C}">
      <dgm:prSet/>
      <dgm:spPr/>
      <dgm:t>
        <a:bodyPr/>
        <a:lstStyle/>
        <a:p>
          <a:endParaRPr lang="en-US"/>
        </a:p>
      </dgm:t>
    </dgm:pt>
    <dgm:pt modelId="{06E77C21-42D6-4F39-8DFF-F952ECE6BADE}">
      <dgm:prSet/>
      <dgm:spPr/>
      <dgm:t>
        <a:bodyPr/>
        <a:lstStyle/>
        <a:p>
          <a:r>
            <a:rPr lang="fr-FR"/>
            <a:t>Une partie panier qui inclue une liste des produits sélectionnés, une section de résumé et un formulaire de commande.</a:t>
          </a:r>
          <a:endParaRPr lang="en-US"/>
        </a:p>
      </dgm:t>
    </dgm:pt>
    <dgm:pt modelId="{3378DDB5-F5C4-4F3A-96C3-A493FDB3CE3A}" type="parTrans" cxnId="{DF1F4199-81B0-4880-B785-D37D82FC3A32}">
      <dgm:prSet/>
      <dgm:spPr/>
      <dgm:t>
        <a:bodyPr/>
        <a:lstStyle/>
        <a:p>
          <a:endParaRPr lang="en-US"/>
        </a:p>
      </dgm:t>
    </dgm:pt>
    <dgm:pt modelId="{D8EEACA0-CA9C-4E51-AA63-A15BEC1A0059}" type="sibTrans" cxnId="{DF1F4199-81B0-4880-B785-D37D82FC3A32}">
      <dgm:prSet/>
      <dgm:spPr/>
      <dgm:t>
        <a:bodyPr/>
        <a:lstStyle/>
        <a:p>
          <a:endParaRPr lang="en-US"/>
        </a:p>
      </dgm:t>
    </dgm:pt>
    <dgm:pt modelId="{DB30019A-1B8D-469A-9817-4011829ACF90}">
      <dgm:prSet/>
      <dgm:spPr/>
      <dgm:t>
        <a:bodyPr/>
        <a:lstStyle/>
        <a:p>
          <a:r>
            <a:rPr lang="fr-FR"/>
            <a:t>Une partie paiement qui inclue un formulaire de paiement avec des options de paiement et un résumé de la commande.  </a:t>
          </a:r>
          <a:endParaRPr lang="en-US"/>
        </a:p>
      </dgm:t>
    </dgm:pt>
    <dgm:pt modelId="{54AF5FAD-C6E7-4973-BEC0-E8C27828DC1A}" type="parTrans" cxnId="{22AA92F4-C39D-4BC7-9B68-A86E0FA3BEBD}">
      <dgm:prSet/>
      <dgm:spPr/>
      <dgm:t>
        <a:bodyPr/>
        <a:lstStyle/>
        <a:p>
          <a:endParaRPr lang="en-US"/>
        </a:p>
      </dgm:t>
    </dgm:pt>
    <dgm:pt modelId="{3F84D925-BED4-480B-95EB-C96CA9A03E84}" type="sibTrans" cxnId="{22AA92F4-C39D-4BC7-9B68-A86E0FA3BEBD}">
      <dgm:prSet/>
      <dgm:spPr/>
      <dgm:t>
        <a:bodyPr/>
        <a:lstStyle/>
        <a:p>
          <a:endParaRPr lang="en-US"/>
        </a:p>
      </dgm:t>
    </dgm:pt>
    <dgm:pt modelId="{F94FD15C-3D81-4D1F-896A-CA25B3EA5AB5}" type="pres">
      <dgm:prSet presAssocID="{B0E5D797-B559-4012-91D0-BAB8803ACDA4}" presName="outerComposite" presStyleCnt="0">
        <dgm:presLayoutVars>
          <dgm:chMax val="5"/>
          <dgm:dir/>
          <dgm:resizeHandles val="exact"/>
        </dgm:presLayoutVars>
      </dgm:prSet>
      <dgm:spPr/>
    </dgm:pt>
    <dgm:pt modelId="{7C3631D3-3F17-4AAD-AD92-D6540C5168B7}" type="pres">
      <dgm:prSet presAssocID="{B0E5D797-B559-4012-91D0-BAB8803ACDA4}" presName="dummyMaxCanvas" presStyleCnt="0">
        <dgm:presLayoutVars/>
      </dgm:prSet>
      <dgm:spPr/>
    </dgm:pt>
    <dgm:pt modelId="{D550F443-B9F5-4F4D-A080-D6DF01C392B1}" type="pres">
      <dgm:prSet presAssocID="{B0E5D797-B559-4012-91D0-BAB8803ACDA4}" presName="FiveNodes_1" presStyleLbl="node1" presStyleIdx="0" presStyleCnt="5">
        <dgm:presLayoutVars>
          <dgm:bulletEnabled val="1"/>
        </dgm:presLayoutVars>
      </dgm:prSet>
      <dgm:spPr/>
    </dgm:pt>
    <dgm:pt modelId="{786F1C85-B2D3-4EAE-8EC1-2050D41CA6F4}" type="pres">
      <dgm:prSet presAssocID="{B0E5D797-B559-4012-91D0-BAB8803ACDA4}" presName="FiveNodes_2" presStyleLbl="node1" presStyleIdx="1" presStyleCnt="5">
        <dgm:presLayoutVars>
          <dgm:bulletEnabled val="1"/>
        </dgm:presLayoutVars>
      </dgm:prSet>
      <dgm:spPr/>
    </dgm:pt>
    <dgm:pt modelId="{7EACE126-1746-4932-88CA-EB4325B51A1B}" type="pres">
      <dgm:prSet presAssocID="{B0E5D797-B559-4012-91D0-BAB8803ACDA4}" presName="FiveNodes_3" presStyleLbl="node1" presStyleIdx="2" presStyleCnt="5">
        <dgm:presLayoutVars>
          <dgm:bulletEnabled val="1"/>
        </dgm:presLayoutVars>
      </dgm:prSet>
      <dgm:spPr/>
    </dgm:pt>
    <dgm:pt modelId="{DDC8308F-9210-468F-8E9E-CF8D322FB740}" type="pres">
      <dgm:prSet presAssocID="{B0E5D797-B559-4012-91D0-BAB8803ACDA4}" presName="FiveNodes_4" presStyleLbl="node1" presStyleIdx="3" presStyleCnt="5">
        <dgm:presLayoutVars>
          <dgm:bulletEnabled val="1"/>
        </dgm:presLayoutVars>
      </dgm:prSet>
      <dgm:spPr/>
    </dgm:pt>
    <dgm:pt modelId="{94E4B07F-FC82-4F04-BCEC-BE1DF43ED399}" type="pres">
      <dgm:prSet presAssocID="{B0E5D797-B559-4012-91D0-BAB8803ACDA4}" presName="FiveNodes_5" presStyleLbl="node1" presStyleIdx="4" presStyleCnt="5">
        <dgm:presLayoutVars>
          <dgm:bulletEnabled val="1"/>
        </dgm:presLayoutVars>
      </dgm:prSet>
      <dgm:spPr/>
    </dgm:pt>
    <dgm:pt modelId="{42C6E187-3295-46AA-A2DF-4308617E60AF}" type="pres">
      <dgm:prSet presAssocID="{B0E5D797-B559-4012-91D0-BAB8803ACDA4}" presName="FiveConn_1-2" presStyleLbl="fgAccFollowNode1" presStyleIdx="0" presStyleCnt="4">
        <dgm:presLayoutVars>
          <dgm:bulletEnabled val="1"/>
        </dgm:presLayoutVars>
      </dgm:prSet>
      <dgm:spPr/>
    </dgm:pt>
    <dgm:pt modelId="{AD63C6F3-3B7E-4D92-AEF3-F2D250992526}" type="pres">
      <dgm:prSet presAssocID="{B0E5D797-B559-4012-91D0-BAB8803ACDA4}" presName="FiveConn_2-3" presStyleLbl="fgAccFollowNode1" presStyleIdx="1" presStyleCnt="4">
        <dgm:presLayoutVars>
          <dgm:bulletEnabled val="1"/>
        </dgm:presLayoutVars>
      </dgm:prSet>
      <dgm:spPr/>
    </dgm:pt>
    <dgm:pt modelId="{26D3F548-A6C8-4725-AF49-E37C1FF8506F}" type="pres">
      <dgm:prSet presAssocID="{B0E5D797-B559-4012-91D0-BAB8803ACDA4}" presName="FiveConn_3-4" presStyleLbl="fgAccFollowNode1" presStyleIdx="2" presStyleCnt="4">
        <dgm:presLayoutVars>
          <dgm:bulletEnabled val="1"/>
        </dgm:presLayoutVars>
      </dgm:prSet>
      <dgm:spPr/>
    </dgm:pt>
    <dgm:pt modelId="{1F2FADA7-ED4A-446E-9624-C29DF250D582}" type="pres">
      <dgm:prSet presAssocID="{B0E5D797-B559-4012-91D0-BAB8803ACDA4}" presName="FiveConn_4-5" presStyleLbl="fgAccFollowNode1" presStyleIdx="3" presStyleCnt="4">
        <dgm:presLayoutVars>
          <dgm:bulletEnabled val="1"/>
        </dgm:presLayoutVars>
      </dgm:prSet>
      <dgm:spPr/>
    </dgm:pt>
    <dgm:pt modelId="{C740ABBD-7D75-45A1-9F80-23FF2089E3CD}" type="pres">
      <dgm:prSet presAssocID="{B0E5D797-B559-4012-91D0-BAB8803ACDA4}" presName="FiveNodes_1_text" presStyleLbl="node1" presStyleIdx="4" presStyleCnt="5">
        <dgm:presLayoutVars>
          <dgm:bulletEnabled val="1"/>
        </dgm:presLayoutVars>
      </dgm:prSet>
      <dgm:spPr/>
    </dgm:pt>
    <dgm:pt modelId="{F08A7716-9A53-4C6B-967B-14321B56C8C9}" type="pres">
      <dgm:prSet presAssocID="{B0E5D797-B559-4012-91D0-BAB8803ACDA4}" presName="FiveNodes_2_text" presStyleLbl="node1" presStyleIdx="4" presStyleCnt="5">
        <dgm:presLayoutVars>
          <dgm:bulletEnabled val="1"/>
        </dgm:presLayoutVars>
      </dgm:prSet>
      <dgm:spPr/>
    </dgm:pt>
    <dgm:pt modelId="{2756B55B-7A8B-42B9-92CB-1353FE3FED1A}" type="pres">
      <dgm:prSet presAssocID="{B0E5D797-B559-4012-91D0-BAB8803ACDA4}" presName="FiveNodes_3_text" presStyleLbl="node1" presStyleIdx="4" presStyleCnt="5">
        <dgm:presLayoutVars>
          <dgm:bulletEnabled val="1"/>
        </dgm:presLayoutVars>
      </dgm:prSet>
      <dgm:spPr/>
    </dgm:pt>
    <dgm:pt modelId="{50A8D219-6F51-46AD-802A-77BDC44DF8A0}" type="pres">
      <dgm:prSet presAssocID="{B0E5D797-B559-4012-91D0-BAB8803ACDA4}" presName="FiveNodes_4_text" presStyleLbl="node1" presStyleIdx="4" presStyleCnt="5">
        <dgm:presLayoutVars>
          <dgm:bulletEnabled val="1"/>
        </dgm:presLayoutVars>
      </dgm:prSet>
      <dgm:spPr/>
    </dgm:pt>
    <dgm:pt modelId="{78F99869-E02B-415C-814E-B1F05FB19AD6}" type="pres">
      <dgm:prSet presAssocID="{B0E5D797-B559-4012-91D0-BAB8803ACDA4}" presName="FiveNodes_5_text" presStyleLbl="node1" presStyleIdx="4" presStyleCnt="5">
        <dgm:presLayoutVars>
          <dgm:bulletEnabled val="1"/>
        </dgm:presLayoutVars>
      </dgm:prSet>
      <dgm:spPr/>
    </dgm:pt>
  </dgm:ptLst>
  <dgm:cxnLst>
    <dgm:cxn modelId="{82BB2909-86E5-4E36-9257-10AD68BF076C}" srcId="{B0E5D797-B559-4012-91D0-BAB8803ACDA4}" destId="{F4AF96F1-5722-4A21-AF2F-7EC38E60435A}" srcOrd="2" destOrd="0" parTransId="{B00E313D-A547-44FC-92D6-43EBB020929D}" sibTransId="{C145F295-92D2-4118-A2C2-5BA428DAD4E3}"/>
    <dgm:cxn modelId="{5FB8A414-2A72-4B1F-9F63-2651AB56D98B}" srcId="{B0E5D797-B559-4012-91D0-BAB8803ACDA4}" destId="{1672AABF-63D4-4ECA-8B4D-AB97AE3B9256}" srcOrd="0" destOrd="0" parTransId="{5054C7F0-42A9-47CB-9ACF-ACF559D78965}" sibTransId="{4934CCAB-C8D6-40B8-805D-2040B5D351F9}"/>
    <dgm:cxn modelId="{00DF1A20-B391-4826-B883-A6A40D4CB488}" type="presOf" srcId="{1672AABF-63D4-4ECA-8B4D-AB97AE3B9256}" destId="{D550F443-B9F5-4F4D-A080-D6DF01C392B1}" srcOrd="0" destOrd="0" presId="urn:microsoft.com/office/officeart/2005/8/layout/vProcess5"/>
    <dgm:cxn modelId="{82E8B63F-573E-4DD3-A988-567ED940AEDB}" type="presOf" srcId="{06E77C21-42D6-4F39-8DFF-F952ECE6BADE}" destId="{DDC8308F-9210-468F-8E9E-CF8D322FB740}" srcOrd="0" destOrd="0" presId="urn:microsoft.com/office/officeart/2005/8/layout/vProcess5"/>
    <dgm:cxn modelId="{47447D60-143B-452C-9D31-A94CC03A8917}" type="presOf" srcId="{B0E5D797-B559-4012-91D0-BAB8803ACDA4}" destId="{F94FD15C-3D81-4D1F-896A-CA25B3EA5AB5}" srcOrd="0" destOrd="0" presId="urn:microsoft.com/office/officeart/2005/8/layout/vProcess5"/>
    <dgm:cxn modelId="{9B980F63-E3DC-44C8-8BCB-74573332E5DB}" type="presOf" srcId="{4934CCAB-C8D6-40B8-805D-2040B5D351F9}" destId="{42C6E187-3295-46AA-A2DF-4308617E60AF}" srcOrd="0" destOrd="0" presId="urn:microsoft.com/office/officeart/2005/8/layout/vProcess5"/>
    <dgm:cxn modelId="{BA1C2C43-9880-48D7-8D92-D3400344C80B}" type="presOf" srcId="{DB30019A-1B8D-469A-9817-4011829ACF90}" destId="{78F99869-E02B-415C-814E-B1F05FB19AD6}" srcOrd="1" destOrd="0" presId="urn:microsoft.com/office/officeart/2005/8/layout/vProcess5"/>
    <dgm:cxn modelId="{AAD9E549-978B-400F-98A7-009B4E48A12D}" type="presOf" srcId="{DB30019A-1B8D-469A-9817-4011829ACF90}" destId="{94E4B07F-FC82-4F04-BCEC-BE1DF43ED399}" srcOrd="0" destOrd="0" presId="urn:microsoft.com/office/officeart/2005/8/layout/vProcess5"/>
    <dgm:cxn modelId="{9B30D94B-B8A5-47B0-A648-5CA60C41ACC4}" type="presOf" srcId="{D4EF724F-54F6-4D5F-B5D0-EC4F817D8783}" destId="{786F1C85-B2D3-4EAE-8EC1-2050D41CA6F4}" srcOrd="0" destOrd="0" presId="urn:microsoft.com/office/officeart/2005/8/layout/vProcess5"/>
    <dgm:cxn modelId="{3A290F4D-3584-41BB-BF1E-24E1EA6CD7B2}" type="presOf" srcId="{1672AABF-63D4-4ECA-8B4D-AB97AE3B9256}" destId="{C740ABBD-7D75-45A1-9F80-23FF2089E3CD}" srcOrd="1" destOrd="0" presId="urn:microsoft.com/office/officeart/2005/8/layout/vProcess5"/>
    <dgm:cxn modelId="{B3B34372-E09A-4F1E-8D4D-E93990F2662D}" type="presOf" srcId="{D8EEACA0-CA9C-4E51-AA63-A15BEC1A0059}" destId="{1F2FADA7-ED4A-446E-9624-C29DF250D582}" srcOrd="0" destOrd="0" presId="urn:microsoft.com/office/officeart/2005/8/layout/vProcess5"/>
    <dgm:cxn modelId="{0C157355-D499-4666-B200-CCE7262AA03F}" srcId="{B0E5D797-B559-4012-91D0-BAB8803ACDA4}" destId="{D4EF724F-54F6-4D5F-B5D0-EC4F817D8783}" srcOrd="1" destOrd="0" parTransId="{B3020D89-8777-4F3D-8744-88171EF675CC}" sibTransId="{47E0D9F6-6AD7-4833-8D23-37DE06FE1C51}"/>
    <dgm:cxn modelId="{9D8EFE75-F591-4587-8A45-731C0E5E6F07}" type="presOf" srcId="{D4EF724F-54F6-4D5F-B5D0-EC4F817D8783}" destId="{F08A7716-9A53-4C6B-967B-14321B56C8C9}" srcOrd="1" destOrd="0" presId="urn:microsoft.com/office/officeart/2005/8/layout/vProcess5"/>
    <dgm:cxn modelId="{CB8ED77D-8ADE-4384-B9E9-A0CBB1DD672D}" type="presOf" srcId="{47E0D9F6-6AD7-4833-8D23-37DE06FE1C51}" destId="{AD63C6F3-3B7E-4D92-AEF3-F2D250992526}" srcOrd="0" destOrd="0" presId="urn:microsoft.com/office/officeart/2005/8/layout/vProcess5"/>
    <dgm:cxn modelId="{73EF0883-5F96-43DA-B3C9-F2862EBCBC5B}" type="presOf" srcId="{06E77C21-42D6-4F39-8DFF-F952ECE6BADE}" destId="{50A8D219-6F51-46AD-802A-77BDC44DF8A0}" srcOrd="1" destOrd="0" presId="urn:microsoft.com/office/officeart/2005/8/layout/vProcess5"/>
    <dgm:cxn modelId="{DF1F4199-81B0-4880-B785-D37D82FC3A32}" srcId="{B0E5D797-B559-4012-91D0-BAB8803ACDA4}" destId="{06E77C21-42D6-4F39-8DFF-F952ECE6BADE}" srcOrd="3" destOrd="0" parTransId="{3378DDB5-F5C4-4F3A-96C3-A493FDB3CE3A}" sibTransId="{D8EEACA0-CA9C-4E51-AA63-A15BEC1A0059}"/>
    <dgm:cxn modelId="{61D9AA9B-960B-419E-91DB-502E8AF7FF1F}" type="presOf" srcId="{C145F295-92D2-4118-A2C2-5BA428DAD4E3}" destId="{26D3F548-A6C8-4725-AF49-E37C1FF8506F}" srcOrd="0" destOrd="0" presId="urn:microsoft.com/office/officeart/2005/8/layout/vProcess5"/>
    <dgm:cxn modelId="{D109A5DD-216F-4106-B1D9-B395F256114D}" type="presOf" srcId="{F4AF96F1-5722-4A21-AF2F-7EC38E60435A}" destId="{2756B55B-7A8B-42B9-92CB-1353FE3FED1A}" srcOrd="1" destOrd="0" presId="urn:microsoft.com/office/officeart/2005/8/layout/vProcess5"/>
    <dgm:cxn modelId="{B4F0DDEA-B375-41AB-ABF5-8E1D0932F1D2}" type="presOf" srcId="{F4AF96F1-5722-4A21-AF2F-7EC38E60435A}" destId="{7EACE126-1746-4932-88CA-EB4325B51A1B}" srcOrd="0" destOrd="0" presId="urn:microsoft.com/office/officeart/2005/8/layout/vProcess5"/>
    <dgm:cxn modelId="{22AA92F4-C39D-4BC7-9B68-A86E0FA3BEBD}" srcId="{B0E5D797-B559-4012-91D0-BAB8803ACDA4}" destId="{DB30019A-1B8D-469A-9817-4011829ACF90}" srcOrd="4" destOrd="0" parTransId="{54AF5FAD-C6E7-4973-BEC0-E8C27828DC1A}" sibTransId="{3F84D925-BED4-480B-95EB-C96CA9A03E84}"/>
    <dgm:cxn modelId="{7BC19F9A-4C98-42B5-ACE9-C0B7A66A77DA}" type="presParOf" srcId="{F94FD15C-3D81-4D1F-896A-CA25B3EA5AB5}" destId="{7C3631D3-3F17-4AAD-AD92-D6540C5168B7}" srcOrd="0" destOrd="0" presId="urn:microsoft.com/office/officeart/2005/8/layout/vProcess5"/>
    <dgm:cxn modelId="{410BBFBA-B416-4241-BD00-48284DD8C023}" type="presParOf" srcId="{F94FD15C-3D81-4D1F-896A-CA25B3EA5AB5}" destId="{D550F443-B9F5-4F4D-A080-D6DF01C392B1}" srcOrd="1" destOrd="0" presId="urn:microsoft.com/office/officeart/2005/8/layout/vProcess5"/>
    <dgm:cxn modelId="{2740FB47-2E26-4D4E-B5F2-9A8754A504DE}" type="presParOf" srcId="{F94FD15C-3D81-4D1F-896A-CA25B3EA5AB5}" destId="{786F1C85-B2D3-4EAE-8EC1-2050D41CA6F4}" srcOrd="2" destOrd="0" presId="urn:microsoft.com/office/officeart/2005/8/layout/vProcess5"/>
    <dgm:cxn modelId="{8BED17A9-6796-4AD0-8088-83541535F1F9}" type="presParOf" srcId="{F94FD15C-3D81-4D1F-896A-CA25B3EA5AB5}" destId="{7EACE126-1746-4932-88CA-EB4325B51A1B}" srcOrd="3" destOrd="0" presId="urn:microsoft.com/office/officeart/2005/8/layout/vProcess5"/>
    <dgm:cxn modelId="{1C8D1CD6-9DE1-4172-8778-D31B5CDD8318}" type="presParOf" srcId="{F94FD15C-3D81-4D1F-896A-CA25B3EA5AB5}" destId="{DDC8308F-9210-468F-8E9E-CF8D322FB740}" srcOrd="4" destOrd="0" presId="urn:microsoft.com/office/officeart/2005/8/layout/vProcess5"/>
    <dgm:cxn modelId="{901A202C-9E6F-49C3-A089-2C1F21BBC43A}" type="presParOf" srcId="{F94FD15C-3D81-4D1F-896A-CA25B3EA5AB5}" destId="{94E4B07F-FC82-4F04-BCEC-BE1DF43ED399}" srcOrd="5" destOrd="0" presId="urn:microsoft.com/office/officeart/2005/8/layout/vProcess5"/>
    <dgm:cxn modelId="{05BE18D4-8C56-4BEB-A90F-C9030BBE0C56}" type="presParOf" srcId="{F94FD15C-3D81-4D1F-896A-CA25B3EA5AB5}" destId="{42C6E187-3295-46AA-A2DF-4308617E60AF}" srcOrd="6" destOrd="0" presId="urn:microsoft.com/office/officeart/2005/8/layout/vProcess5"/>
    <dgm:cxn modelId="{4E65D55A-34F6-4146-8A7C-52AA9ACA3CDC}" type="presParOf" srcId="{F94FD15C-3D81-4D1F-896A-CA25B3EA5AB5}" destId="{AD63C6F3-3B7E-4D92-AEF3-F2D250992526}" srcOrd="7" destOrd="0" presId="urn:microsoft.com/office/officeart/2005/8/layout/vProcess5"/>
    <dgm:cxn modelId="{43BA765A-41F1-4FDE-BA18-E9470FD8D2BD}" type="presParOf" srcId="{F94FD15C-3D81-4D1F-896A-CA25B3EA5AB5}" destId="{26D3F548-A6C8-4725-AF49-E37C1FF8506F}" srcOrd="8" destOrd="0" presId="urn:microsoft.com/office/officeart/2005/8/layout/vProcess5"/>
    <dgm:cxn modelId="{77508D85-AFB8-41F2-8164-4ADF1D2F038E}" type="presParOf" srcId="{F94FD15C-3D81-4D1F-896A-CA25B3EA5AB5}" destId="{1F2FADA7-ED4A-446E-9624-C29DF250D582}" srcOrd="9" destOrd="0" presId="urn:microsoft.com/office/officeart/2005/8/layout/vProcess5"/>
    <dgm:cxn modelId="{B0AC2E9E-D26E-48E8-9783-6F338A236343}" type="presParOf" srcId="{F94FD15C-3D81-4D1F-896A-CA25B3EA5AB5}" destId="{C740ABBD-7D75-45A1-9F80-23FF2089E3CD}" srcOrd="10" destOrd="0" presId="urn:microsoft.com/office/officeart/2005/8/layout/vProcess5"/>
    <dgm:cxn modelId="{DE496F3B-ABDD-46FC-80E3-DAC416458364}" type="presParOf" srcId="{F94FD15C-3D81-4D1F-896A-CA25B3EA5AB5}" destId="{F08A7716-9A53-4C6B-967B-14321B56C8C9}" srcOrd="11" destOrd="0" presId="urn:microsoft.com/office/officeart/2005/8/layout/vProcess5"/>
    <dgm:cxn modelId="{A15A87C5-BF89-447D-94DE-C25A088A3177}" type="presParOf" srcId="{F94FD15C-3D81-4D1F-896A-CA25B3EA5AB5}" destId="{2756B55B-7A8B-42B9-92CB-1353FE3FED1A}" srcOrd="12" destOrd="0" presId="urn:microsoft.com/office/officeart/2005/8/layout/vProcess5"/>
    <dgm:cxn modelId="{22BC2CA7-9E6C-4737-A5A8-73E639902F0B}" type="presParOf" srcId="{F94FD15C-3D81-4D1F-896A-CA25B3EA5AB5}" destId="{50A8D219-6F51-46AD-802A-77BDC44DF8A0}" srcOrd="13" destOrd="0" presId="urn:microsoft.com/office/officeart/2005/8/layout/vProcess5"/>
    <dgm:cxn modelId="{0F05F4CA-F54D-48D6-BFF2-81B3A6498C16}" type="presParOf" srcId="{F94FD15C-3D81-4D1F-896A-CA25B3EA5AB5}" destId="{78F99869-E02B-415C-814E-B1F05FB19AD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C674AE-A76B-467B-9E7D-3724E43F19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636513-A96A-4118-9C92-0D9FFE3E0EF4}">
      <dgm:prSet/>
      <dgm:spPr/>
      <dgm:t>
        <a:bodyPr/>
        <a:lstStyle/>
        <a:p>
          <a:pPr>
            <a:lnSpc>
              <a:spcPct val="100000"/>
            </a:lnSpc>
          </a:pPr>
          <a:r>
            <a:rPr lang="fr-FR" dirty="0"/>
            <a:t>Le site doit être codé en HTML et CSS ainsi que du JavaScript.</a:t>
          </a:r>
          <a:endParaRPr lang="en-US" dirty="0"/>
        </a:p>
      </dgm:t>
    </dgm:pt>
    <dgm:pt modelId="{7CF76488-4758-44D0-AAE5-8F1760D7DD2A}" type="parTrans" cxnId="{6C912726-2660-4EE2-AD75-CC20400A6064}">
      <dgm:prSet/>
      <dgm:spPr/>
      <dgm:t>
        <a:bodyPr/>
        <a:lstStyle/>
        <a:p>
          <a:endParaRPr lang="en-US"/>
        </a:p>
      </dgm:t>
    </dgm:pt>
    <dgm:pt modelId="{991214D8-1ADE-4285-BDC7-8C4B979FCD9B}" type="sibTrans" cxnId="{6C912726-2660-4EE2-AD75-CC20400A6064}">
      <dgm:prSet/>
      <dgm:spPr/>
      <dgm:t>
        <a:bodyPr/>
        <a:lstStyle/>
        <a:p>
          <a:endParaRPr lang="en-US"/>
        </a:p>
      </dgm:t>
    </dgm:pt>
    <dgm:pt modelId="{7FA20BF7-7069-4D43-BC6B-1AC609A17936}">
      <dgm:prSet/>
      <dgm:spPr/>
      <dgm:t>
        <a:bodyPr/>
        <a:lstStyle/>
        <a:p>
          <a:pPr>
            <a:lnSpc>
              <a:spcPct val="100000"/>
            </a:lnSpc>
          </a:pPr>
          <a:r>
            <a:rPr lang="fr-FR" dirty="0"/>
            <a:t>Le site se doit d’avoir un logo, un nom et en général une image de marque marquante et efficace. Le choix de couleur et de typographie est également à prendre compte; il ne faut surtout pas oublier d’intégrer des messages clairs et persuasifs pour inciter à l’achat. La mise en avant des produits de qualité supérieure est aussi une priorité.</a:t>
          </a:r>
          <a:endParaRPr lang="en-US" dirty="0"/>
        </a:p>
      </dgm:t>
    </dgm:pt>
    <dgm:pt modelId="{E79B9474-72F5-4881-82BA-BDBF7FEED7BA}" type="parTrans" cxnId="{6BD47512-284D-411F-8274-45DDA086E305}">
      <dgm:prSet/>
      <dgm:spPr/>
      <dgm:t>
        <a:bodyPr/>
        <a:lstStyle/>
        <a:p>
          <a:endParaRPr lang="en-US"/>
        </a:p>
      </dgm:t>
    </dgm:pt>
    <dgm:pt modelId="{865BDAA4-FA17-4B1C-831D-FDAA3D6F15C0}" type="sibTrans" cxnId="{6BD47512-284D-411F-8274-45DDA086E305}">
      <dgm:prSet/>
      <dgm:spPr/>
      <dgm:t>
        <a:bodyPr/>
        <a:lstStyle/>
        <a:p>
          <a:endParaRPr lang="en-US"/>
        </a:p>
      </dgm:t>
    </dgm:pt>
    <dgm:pt modelId="{EAB4728C-1A6A-4C4F-B6D0-948006E4D2E1}">
      <dgm:prSet/>
      <dgm:spPr/>
      <dgm:t>
        <a:bodyPr/>
        <a:lstStyle/>
        <a:p>
          <a:pPr>
            <a:lnSpc>
              <a:spcPct val="100000"/>
            </a:lnSpc>
          </a:pPr>
          <a:r>
            <a:rPr lang="fr-FR" dirty="0"/>
            <a:t>La mission a été donnée le 25 avril et doit être terminée d’ici le 10 mai.</a:t>
          </a:r>
          <a:endParaRPr lang="en-US" dirty="0"/>
        </a:p>
      </dgm:t>
    </dgm:pt>
    <dgm:pt modelId="{41C01A0F-2108-4C70-B2D0-A48E09AC2E29}" type="parTrans" cxnId="{719CB195-A651-4346-8BCA-151089373F7F}">
      <dgm:prSet/>
      <dgm:spPr/>
      <dgm:t>
        <a:bodyPr/>
        <a:lstStyle/>
        <a:p>
          <a:endParaRPr lang="en-US"/>
        </a:p>
      </dgm:t>
    </dgm:pt>
    <dgm:pt modelId="{E3BF3EF5-FDCF-4AC7-B900-A95FE3C8D0DC}" type="sibTrans" cxnId="{719CB195-A651-4346-8BCA-151089373F7F}">
      <dgm:prSet/>
      <dgm:spPr/>
      <dgm:t>
        <a:bodyPr/>
        <a:lstStyle/>
        <a:p>
          <a:endParaRPr lang="en-US"/>
        </a:p>
      </dgm:t>
    </dgm:pt>
    <dgm:pt modelId="{1AC0F630-05B8-4CBA-8BA4-6DF853BC4C59}" type="pres">
      <dgm:prSet presAssocID="{05C674AE-A76B-467B-9E7D-3724E43F1970}" presName="root" presStyleCnt="0">
        <dgm:presLayoutVars>
          <dgm:dir/>
          <dgm:resizeHandles val="exact"/>
        </dgm:presLayoutVars>
      </dgm:prSet>
      <dgm:spPr/>
    </dgm:pt>
    <dgm:pt modelId="{013E821C-7601-4C5E-B422-650712DAEE06}" type="pres">
      <dgm:prSet presAssocID="{03636513-A96A-4118-9C92-0D9FFE3E0EF4}" presName="compNode" presStyleCnt="0"/>
      <dgm:spPr/>
    </dgm:pt>
    <dgm:pt modelId="{A1440A49-6E7A-484A-95BA-A35B7894EA77}" type="pres">
      <dgm:prSet presAssocID="{03636513-A96A-4118-9C92-0D9FFE3E0EF4}" presName="bgRect" presStyleLbl="bgShp" presStyleIdx="0" presStyleCnt="3"/>
      <dgm:spPr/>
    </dgm:pt>
    <dgm:pt modelId="{B2F786AA-19B8-4BB1-9203-A7AEDC7FFE98}" type="pres">
      <dgm:prSet presAssocID="{03636513-A96A-4118-9C92-0D9FFE3E0E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C1A0FF68-CF94-47CC-8ACC-A68F8E6B067A}" type="pres">
      <dgm:prSet presAssocID="{03636513-A96A-4118-9C92-0D9FFE3E0EF4}" presName="spaceRect" presStyleCnt="0"/>
      <dgm:spPr/>
    </dgm:pt>
    <dgm:pt modelId="{CDACA46B-99A2-43A8-8024-1281F0DBC096}" type="pres">
      <dgm:prSet presAssocID="{03636513-A96A-4118-9C92-0D9FFE3E0EF4}" presName="parTx" presStyleLbl="revTx" presStyleIdx="0" presStyleCnt="3">
        <dgm:presLayoutVars>
          <dgm:chMax val="0"/>
          <dgm:chPref val="0"/>
        </dgm:presLayoutVars>
      </dgm:prSet>
      <dgm:spPr/>
    </dgm:pt>
    <dgm:pt modelId="{FD7B7E09-B87D-4B9E-98BF-C48A8B4F2E75}" type="pres">
      <dgm:prSet presAssocID="{991214D8-1ADE-4285-BDC7-8C4B979FCD9B}" presName="sibTrans" presStyleCnt="0"/>
      <dgm:spPr/>
    </dgm:pt>
    <dgm:pt modelId="{2C883B8A-D0C6-48C5-BE33-E7C7B37529E5}" type="pres">
      <dgm:prSet presAssocID="{7FA20BF7-7069-4D43-BC6B-1AC609A17936}" presName="compNode" presStyleCnt="0"/>
      <dgm:spPr/>
    </dgm:pt>
    <dgm:pt modelId="{5B854C8B-6A31-4789-ACF4-2C9CF4AA65EE}" type="pres">
      <dgm:prSet presAssocID="{7FA20BF7-7069-4D43-BC6B-1AC609A17936}" presName="bgRect" presStyleLbl="bgShp" presStyleIdx="1" presStyleCnt="3"/>
      <dgm:spPr/>
    </dgm:pt>
    <dgm:pt modelId="{9A54B3F3-D3D8-4BA6-920F-91A53CAAA7C3}" type="pres">
      <dgm:prSet presAssocID="{7FA20BF7-7069-4D43-BC6B-1AC609A179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2FDFD427-263F-4EF5-9B09-52FFEF37347F}" type="pres">
      <dgm:prSet presAssocID="{7FA20BF7-7069-4D43-BC6B-1AC609A17936}" presName="spaceRect" presStyleCnt="0"/>
      <dgm:spPr/>
    </dgm:pt>
    <dgm:pt modelId="{BE9FD337-5B38-4883-9EFB-12E07D9A423A}" type="pres">
      <dgm:prSet presAssocID="{7FA20BF7-7069-4D43-BC6B-1AC609A17936}" presName="parTx" presStyleLbl="revTx" presStyleIdx="1" presStyleCnt="3">
        <dgm:presLayoutVars>
          <dgm:chMax val="0"/>
          <dgm:chPref val="0"/>
        </dgm:presLayoutVars>
      </dgm:prSet>
      <dgm:spPr/>
    </dgm:pt>
    <dgm:pt modelId="{ABF0091A-9AC3-4F6D-A29B-69AB7AEC4A27}" type="pres">
      <dgm:prSet presAssocID="{865BDAA4-FA17-4B1C-831D-FDAA3D6F15C0}" presName="sibTrans" presStyleCnt="0"/>
      <dgm:spPr/>
    </dgm:pt>
    <dgm:pt modelId="{557ECFD8-B794-4EE4-A2E4-902EF6EC056B}" type="pres">
      <dgm:prSet presAssocID="{EAB4728C-1A6A-4C4F-B6D0-948006E4D2E1}" presName="compNode" presStyleCnt="0"/>
      <dgm:spPr/>
    </dgm:pt>
    <dgm:pt modelId="{44F7E55B-26DC-40B9-9420-17D6E6A49D33}" type="pres">
      <dgm:prSet presAssocID="{EAB4728C-1A6A-4C4F-B6D0-948006E4D2E1}" presName="bgRect" presStyleLbl="bgShp" presStyleIdx="2" presStyleCnt="3"/>
      <dgm:spPr/>
    </dgm:pt>
    <dgm:pt modelId="{FAC45381-A61E-4CAC-BF8F-6F23D5A94B16}" type="pres">
      <dgm:prSet presAssocID="{EAB4728C-1A6A-4C4F-B6D0-948006E4D2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ronomètre"/>
        </a:ext>
      </dgm:extLst>
    </dgm:pt>
    <dgm:pt modelId="{5C6669DF-C893-4FB1-8638-5919062E026C}" type="pres">
      <dgm:prSet presAssocID="{EAB4728C-1A6A-4C4F-B6D0-948006E4D2E1}" presName="spaceRect" presStyleCnt="0"/>
      <dgm:spPr/>
    </dgm:pt>
    <dgm:pt modelId="{4DC7B11A-F72B-4D4B-B084-D64A06B05913}" type="pres">
      <dgm:prSet presAssocID="{EAB4728C-1A6A-4C4F-B6D0-948006E4D2E1}" presName="parTx" presStyleLbl="revTx" presStyleIdx="2" presStyleCnt="3">
        <dgm:presLayoutVars>
          <dgm:chMax val="0"/>
          <dgm:chPref val="0"/>
        </dgm:presLayoutVars>
      </dgm:prSet>
      <dgm:spPr/>
    </dgm:pt>
  </dgm:ptLst>
  <dgm:cxnLst>
    <dgm:cxn modelId="{25A87603-1789-468B-A05F-93AC55614A6B}" type="presOf" srcId="{7FA20BF7-7069-4D43-BC6B-1AC609A17936}" destId="{BE9FD337-5B38-4883-9EFB-12E07D9A423A}" srcOrd="0" destOrd="0" presId="urn:microsoft.com/office/officeart/2018/2/layout/IconVerticalSolidList"/>
    <dgm:cxn modelId="{6BD47512-284D-411F-8274-45DDA086E305}" srcId="{05C674AE-A76B-467B-9E7D-3724E43F1970}" destId="{7FA20BF7-7069-4D43-BC6B-1AC609A17936}" srcOrd="1" destOrd="0" parTransId="{E79B9474-72F5-4881-82BA-BDBF7FEED7BA}" sibTransId="{865BDAA4-FA17-4B1C-831D-FDAA3D6F15C0}"/>
    <dgm:cxn modelId="{6C912726-2660-4EE2-AD75-CC20400A6064}" srcId="{05C674AE-A76B-467B-9E7D-3724E43F1970}" destId="{03636513-A96A-4118-9C92-0D9FFE3E0EF4}" srcOrd="0" destOrd="0" parTransId="{7CF76488-4758-44D0-AAE5-8F1760D7DD2A}" sibTransId="{991214D8-1ADE-4285-BDC7-8C4B979FCD9B}"/>
    <dgm:cxn modelId="{B27B594B-2857-4869-B1D3-2E92EA187FB5}" type="presOf" srcId="{05C674AE-A76B-467B-9E7D-3724E43F1970}" destId="{1AC0F630-05B8-4CBA-8BA4-6DF853BC4C59}" srcOrd="0" destOrd="0" presId="urn:microsoft.com/office/officeart/2018/2/layout/IconVerticalSolidList"/>
    <dgm:cxn modelId="{0A1C3F7E-0B73-42C2-AA5D-089B2E34DD09}" type="presOf" srcId="{EAB4728C-1A6A-4C4F-B6D0-948006E4D2E1}" destId="{4DC7B11A-F72B-4D4B-B084-D64A06B05913}" srcOrd="0" destOrd="0" presId="urn:microsoft.com/office/officeart/2018/2/layout/IconVerticalSolidList"/>
    <dgm:cxn modelId="{719CB195-A651-4346-8BCA-151089373F7F}" srcId="{05C674AE-A76B-467B-9E7D-3724E43F1970}" destId="{EAB4728C-1A6A-4C4F-B6D0-948006E4D2E1}" srcOrd="2" destOrd="0" parTransId="{41C01A0F-2108-4C70-B2D0-A48E09AC2E29}" sibTransId="{E3BF3EF5-FDCF-4AC7-B900-A95FE3C8D0DC}"/>
    <dgm:cxn modelId="{61C54196-A853-46E3-B89A-12B89D8B4C95}" type="presOf" srcId="{03636513-A96A-4118-9C92-0D9FFE3E0EF4}" destId="{CDACA46B-99A2-43A8-8024-1281F0DBC096}" srcOrd="0" destOrd="0" presId="urn:microsoft.com/office/officeart/2018/2/layout/IconVerticalSolidList"/>
    <dgm:cxn modelId="{81D9B2A8-F611-4B29-BC75-9C1245F7757F}" type="presParOf" srcId="{1AC0F630-05B8-4CBA-8BA4-6DF853BC4C59}" destId="{013E821C-7601-4C5E-B422-650712DAEE06}" srcOrd="0" destOrd="0" presId="urn:microsoft.com/office/officeart/2018/2/layout/IconVerticalSolidList"/>
    <dgm:cxn modelId="{234A51FD-3D8D-444A-A61C-E85CF53F27F2}" type="presParOf" srcId="{013E821C-7601-4C5E-B422-650712DAEE06}" destId="{A1440A49-6E7A-484A-95BA-A35B7894EA77}" srcOrd="0" destOrd="0" presId="urn:microsoft.com/office/officeart/2018/2/layout/IconVerticalSolidList"/>
    <dgm:cxn modelId="{FDD912CB-AEF0-4D58-9E7B-C70B4BFB59BA}" type="presParOf" srcId="{013E821C-7601-4C5E-B422-650712DAEE06}" destId="{B2F786AA-19B8-4BB1-9203-A7AEDC7FFE98}" srcOrd="1" destOrd="0" presId="urn:microsoft.com/office/officeart/2018/2/layout/IconVerticalSolidList"/>
    <dgm:cxn modelId="{50FFF9FC-9B97-4830-AB44-D3C9E6B5ABF5}" type="presParOf" srcId="{013E821C-7601-4C5E-B422-650712DAEE06}" destId="{C1A0FF68-CF94-47CC-8ACC-A68F8E6B067A}" srcOrd="2" destOrd="0" presId="urn:microsoft.com/office/officeart/2018/2/layout/IconVerticalSolidList"/>
    <dgm:cxn modelId="{AF69127C-2ED8-41C2-A94A-E6F506073364}" type="presParOf" srcId="{013E821C-7601-4C5E-B422-650712DAEE06}" destId="{CDACA46B-99A2-43A8-8024-1281F0DBC096}" srcOrd="3" destOrd="0" presId="urn:microsoft.com/office/officeart/2018/2/layout/IconVerticalSolidList"/>
    <dgm:cxn modelId="{A652A660-5F70-4A1B-9410-E1BB875A54CC}" type="presParOf" srcId="{1AC0F630-05B8-4CBA-8BA4-6DF853BC4C59}" destId="{FD7B7E09-B87D-4B9E-98BF-C48A8B4F2E75}" srcOrd="1" destOrd="0" presId="urn:microsoft.com/office/officeart/2018/2/layout/IconVerticalSolidList"/>
    <dgm:cxn modelId="{720B23F4-9654-4A26-AC48-5A1C6BD90C61}" type="presParOf" srcId="{1AC0F630-05B8-4CBA-8BA4-6DF853BC4C59}" destId="{2C883B8A-D0C6-48C5-BE33-E7C7B37529E5}" srcOrd="2" destOrd="0" presId="urn:microsoft.com/office/officeart/2018/2/layout/IconVerticalSolidList"/>
    <dgm:cxn modelId="{F37FE8F9-18D1-43CE-9589-03637F8EAD8B}" type="presParOf" srcId="{2C883B8A-D0C6-48C5-BE33-E7C7B37529E5}" destId="{5B854C8B-6A31-4789-ACF4-2C9CF4AA65EE}" srcOrd="0" destOrd="0" presId="urn:microsoft.com/office/officeart/2018/2/layout/IconVerticalSolidList"/>
    <dgm:cxn modelId="{02B4D2CF-D181-4FEE-A68D-4D1D50ECE20A}" type="presParOf" srcId="{2C883B8A-D0C6-48C5-BE33-E7C7B37529E5}" destId="{9A54B3F3-D3D8-4BA6-920F-91A53CAAA7C3}" srcOrd="1" destOrd="0" presId="urn:microsoft.com/office/officeart/2018/2/layout/IconVerticalSolidList"/>
    <dgm:cxn modelId="{F6C675B0-E041-4F02-8E35-4B6C1FBBEF21}" type="presParOf" srcId="{2C883B8A-D0C6-48C5-BE33-E7C7B37529E5}" destId="{2FDFD427-263F-4EF5-9B09-52FFEF37347F}" srcOrd="2" destOrd="0" presId="urn:microsoft.com/office/officeart/2018/2/layout/IconVerticalSolidList"/>
    <dgm:cxn modelId="{DCD1D4B6-3A06-4C48-8A7B-C07CB604D5ED}" type="presParOf" srcId="{2C883B8A-D0C6-48C5-BE33-E7C7B37529E5}" destId="{BE9FD337-5B38-4883-9EFB-12E07D9A423A}" srcOrd="3" destOrd="0" presId="urn:microsoft.com/office/officeart/2018/2/layout/IconVerticalSolidList"/>
    <dgm:cxn modelId="{27CCD745-0277-4604-8950-3572B0DD704D}" type="presParOf" srcId="{1AC0F630-05B8-4CBA-8BA4-6DF853BC4C59}" destId="{ABF0091A-9AC3-4F6D-A29B-69AB7AEC4A27}" srcOrd="3" destOrd="0" presId="urn:microsoft.com/office/officeart/2018/2/layout/IconVerticalSolidList"/>
    <dgm:cxn modelId="{41AE7849-47C3-43EF-B4FC-3E90ADBBD0B7}" type="presParOf" srcId="{1AC0F630-05B8-4CBA-8BA4-6DF853BC4C59}" destId="{557ECFD8-B794-4EE4-A2E4-902EF6EC056B}" srcOrd="4" destOrd="0" presId="urn:microsoft.com/office/officeart/2018/2/layout/IconVerticalSolidList"/>
    <dgm:cxn modelId="{EDBDF2CA-F01F-4344-9396-504697F610B1}" type="presParOf" srcId="{557ECFD8-B794-4EE4-A2E4-902EF6EC056B}" destId="{44F7E55B-26DC-40B9-9420-17D6E6A49D33}" srcOrd="0" destOrd="0" presId="urn:microsoft.com/office/officeart/2018/2/layout/IconVerticalSolidList"/>
    <dgm:cxn modelId="{AF75119E-460D-4142-9B0E-D791560BDA32}" type="presParOf" srcId="{557ECFD8-B794-4EE4-A2E4-902EF6EC056B}" destId="{FAC45381-A61E-4CAC-BF8F-6F23D5A94B16}" srcOrd="1" destOrd="0" presId="urn:microsoft.com/office/officeart/2018/2/layout/IconVerticalSolidList"/>
    <dgm:cxn modelId="{2C6800F9-AD1F-45A3-A736-39B642500D3D}" type="presParOf" srcId="{557ECFD8-B794-4EE4-A2E4-902EF6EC056B}" destId="{5C6669DF-C893-4FB1-8638-5919062E026C}" srcOrd="2" destOrd="0" presId="urn:microsoft.com/office/officeart/2018/2/layout/IconVerticalSolidList"/>
    <dgm:cxn modelId="{CA54CE40-F345-4BA7-9BA9-3020D6D9E07F}" type="presParOf" srcId="{557ECFD8-B794-4EE4-A2E4-902EF6EC056B}" destId="{4DC7B11A-F72B-4D4B-B084-D64A06B059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DAD2AB-A55B-4411-B240-B43E080C1D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FCBD696-A3C7-4823-BCE7-28F72231927E}">
      <dgm:prSet/>
      <dgm:spPr>
        <a:solidFill>
          <a:schemeClr val="tx1">
            <a:lumMod val="95000"/>
            <a:lumOff val="5000"/>
          </a:schemeClr>
        </a:solidFill>
      </dgm:spPr>
      <dgm:t>
        <a:bodyPr/>
        <a:lstStyle/>
        <a:p>
          <a:r>
            <a:rPr lang="en-US" dirty="0"/>
            <a:t>Point </a:t>
          </a:r>
          <a:r>
            <a:rPr lang="en-US" dirty="0" err="1"/>
            <a:t>positif</a:t>
          </a:r>
          <a:r>
            <a:rPr lang="en-US" dirty="0"/>
            <a:t> :</a:t>
          </a:r>
        </a:p>
      </dgm:t>
    </dgm:pt>
    <dgm:pt modelId="{198DC7E0-A86C-42C5-A85E-5A7E7CBCB264}" type="parTrans" cxnId="{D8190804-8BBA-4A8B-9D83-062854EB3D0A}">
      <dgm:prSet/>
      <dgm:spPr/>
      <dgm:t>
        <a:bodyPr/>
        <a:lstStyle/>
        <a:p>
          <a:endParaRPr lang="en-US"/>
        </a:p>
      </dgm:t>
    </dgm:pt>
    <dgm:pt modelId="{56651082-FEF3-45AF-83E9-75A2E6E093DA}" type="sibTrans" cxnId="{D8190804-8BBA-4A8B-9D83-062854EB3D0A}">
      <dgm:prSet/>
      <dgm:spPr/>
      <dgm:t>
        <a:bodyPr/>
        <a:lstStyle/>
        <a:p>
          <a:endParaRPr lang="en-US"/>
        </a:p>
      </dgm:t>
    </dgm:pt>
    <dgm:pt modelId="{AED736CD-F80B-49DA-8DCE-84737AD1E3EC}">
      <dgm:prSet/>
      <dgm:spPr>
        <a:solidFill>
          <a:srgbClr val="00B0F0"/>
        </a:solidFill>
        <a:ln>
          <a:solidFill>
            <a:srgbClr val="00B0F0"/>
          </a:solidFill>
        </a:ln>
      </dgm:spPr>
      <dgm:t>
        <a:bodyPr/>
        <a:lstStyle/>
        <a:p>
          <a:r>
            <a:rPr lang="en-US" dirty="0"/>
            <a:t>HTML , CSS </a:t>
          </a:r>
        </a:p>
      </dgm:t>
    </dgm:pt>
    <dgm:pt modelId="{68376B99-C098-4A3D-89DE-E748FBAD2467}" type="parTrans" cxnId="{E825F72E-50A4-4486-9FCF-4B34AD068B3F}">
      <dgm:prSet/>
      <dgm:spPr/>
      <dgm:t>
        <a:bodyPr/>
        <a:lstStyle/>
        <a:p>
          <a:endParaRPr lang="en-US"/>
        </a:p>
      </dgm:t>
    </dgm:pt>
    <dgm:pt modelId="{DE1195BB-3AF4-47EC-A36B-20D1DDF86879}" type="sibTrans" cxnId="{E825F72E-50A4-4486-9FCF-4B34AD068B3F}">
      <dgm:prSet/>
      <dgm:spPr/>
      <dgm:t>
        <a:bodyPr/>
        <a:lstStyle/>
        <a:p>
          <a:endParaRPr lang="en-US"/>
        </a:p>
      </dgm:t>
    </dgm:pt>
    <dgm:pt modelId="{2AC253D2-18D9-4791-85C7-82C013D35A09}">
      <dgm:prSet/>
      <dgm:spPr>
        <a:solidFill>
          <a:schemeClr val="tx1">
            <a:lumMod val="95000"/>
            <a:lumOff val="5000"/>
          </a:schemeClr>
        </a:solidFill>
      </dgm:spPr>
      <dgm:t>
        <a:bodyPr/>
        <a:lstStyle/>
        <a:p>
          <a:r>
            <a:rPr lang="en-US" dirty="0"/>
            <a:t>Point </a:t>
          </a:r>
          <a:r>
            <a:rPr lang="en-US" dirty="0" err="1"/>
            <a:t>negatif</a:t>
          </a:r>
          <a:r>
            <a:rPr lang="en-US" dirty="0"/>
            <a:t> :</a:t>
          </a:r>
        </a:p>
      </dgm:t>
    </dgm:pt>
    <dgm:pt modelId="{AF8037C4-039C-4C03-8DAE-B6256DC3A425}" type="parTrans" cxnId="{46F24C71-89DA-4AD5-ABC4-5B68F3B0A57A}">
      <dgm:prSet/>
      <dgm:spPr/>
      <dgm:t>
        <a:bodyPr/>
        <a:lstStyle/>
        <a:p>
          <a:endParaRPr lang="en-US"/>
        </a:p>
      </dgm:t>
    </dgm:pt>
    <dgm:pt modelId="{4CFD27C2-C933-4FC0-8E6D-245B4AFC4BC4}" type="sibTrans" cxnId="{46F24C71-89DA-4AD5-ABC4-5B68F3B0A57A}">
      <dgm:prSet/>
      <dgm:spPr/>
      <dgm:t>
        <a:bodyPr/>
        <a:lstStyle/>
        <a:p>
          <a:endParaRPr lang="en-US"/>
        </a:p>
      </dgm:t>
    </dgm:pt>
    <dgm:pt modelId="{5255594F-5BA1-4A44-B7B9-79AABD4CEC1F}">
      <dgm:prSet/>
      <dgm:spPr/>
      <dgm:t>
        <a:bodyPr/>
        <a:lstStyle/>
        <a:p>
          <a:r>
            <a:rPr lang="en-US" dirty="0" err="1"/>
            <a:t>Javascript</a:t>
          </a:r>
          <a:r>
            <a:rPr lang="en-US" dirty="0"/>
            <a:t> a </a:t>
          </a:r>
          <a:r>
            <a:rPr lang="en-US" dirty="0" err="1"/>
            <a:t>ameliorer</a:t>
          </a:r>
          <a:endParaRPr lang="en-US" dirty="0"/>
        </a:p>
      </dgm:t>
    </dgm:pt>
    <dgm:pt modelId="{8ABA214B-5FB9-4E67-8E75-B7C08B67BFBC}" type="parTrans" cxnId="{D6387ECA-9C38-4B51-8E36-075FA0875669}">
      <dgm:prSet/>
      <dgm:spPr/>
      <dgm:t>
        <a:bodyPr/>
        <a:lstStyle/>
        <a:p>
          <a:endParaRPr lang="en-US"/>
        </a:p>
      </dgm:t>
    </dgm:pt>
    <dgm:pt modelId="{482FBADA-4A60-40C0-A7B5-E52670E6D96E}" type="sibTrans" cxnId="{D6387ECA-9C38-4B51-8E36-075FA0875669}">
      <dgm:prSet/>
      <dgm:spPr/>
      <dgm:t>
        <a:bodyPr/>
        <a:lstStyle/>
        <a:p>
          <a:endParaRPr lang="en-US"/>
        </a:p>
      </dgm:t>
    </dgm:pt>
    <dgm:pt modelId="{96631E67-7A51-4B9D-B25F-5BDC49777A70}" type="pres">
      <dgm:prSet presAssocID="{E3DAD2AB-A55B-4411-B240-B43E080C1D58}" presName="linear" presStyleCnt="0">
        <dgm:presLayoutVars>
          <dgm:animLvl val="lvl"/>
          <dgm:resizeHandles val="exact"/>
        </dgm:presLayoutVars>
      </dgm:prSet>
      <dgm:spPr/>
    </dgm:pt>
    <dgm:pt modelId="{4EA550AE-D4B0-45D2-B426-25BCFDBE24F7}" type="pres">
      <dgm:prSet presAssocID="{9FCBD696-A3C7-4823-BCE7-28F72231927E}" presName="parentText" presStyleLbl="node1" presStyleIdx="0" presStyleCnt="4">
        <dgm:presLayoutVars>
          <dgm:chMax val="0"/>
          <dgm:bulletEnabled val="1"/>
        </dgm:presLayoutVars>
      </dgm:prSet>
      <dgm:spPr/>
    </dgm:pt>
    <dgm:pt modelId="{78D8AF05-1466-4A24-8980-30E99252ACCE}" type="pres">
      <dgm:prSet presAssocID="{56651082-FEF3-45AF-83E9-75A2E6E093DA}" presName="spacer" presStyleCnt="0"/>
      <dgm:spPr/>
    </dgm:pt>
    <dgm:pt modelId="{8B38024B-5BC0-4E09-BBAD-F1F96EC9CF02}" type="pres">
      <dgm:prSet presAssocID="{AED736CD-F80B-49DA-8DCE-84737AD1E3EC}" presName="parentText" presStyleLbl="node1" presStyleIdx="1" presStyleCnt="4">
        <dgm:presLayoutVars>
          <dgm:chMax val="0"/>
          <dgm:bulletEnabled val="1"/>
        </dgm:presLayoutVars>
      </dgm:prSet>
      <dgm:spPr/>
    </dgm:pt>
    <dgm:pt modelId="{9874D333-6D8F-4861-A2F7-FEAB60B355FB}" type="pres">
      <dgm:prSet presAssocID="{DE1195BB-3AF4-47EC-A36B-20D1DDF86879}" presName="spacer" presStyleCnt="0"/>
      <dgm:spPr/>
    </dgm:pt>
    <dgm:pt modelId="{BB7E0900-237F-4416-B6BB-94417372F873}" type="pres">
      <dgm:prSet presAssocID="{2AC253D2-18D9-4791-85C7-82C013D35A09}" presName="parentText" presStyleLbl="node1" presStyleIdx="2" presStyleCnt="4">
        <dgm:presLayoutVars>
          <dgm:chMax val="0"/>
          <dgm:bulletEnabled val="1"/>
        </dgm:presLayoutVars>
      </dgm:prSet>
      <dgm:spPr/>
    </dgm:pt>
    <dgm:pt modelId="{6FF212B4-8529-4CD2-9C32-D1E35FDFC3DE}" type="pres">
      <dgm:prSet presAssocID="{4CFD27C2-C933-4FC0-8E6D-245B4AFC4BC4}" presName="spacer" presStyleCnt="0"/>
      <dgm:spPr/>
    </dgm:pt>
    <dgm:pt modelId="{0B105B5C-F2BC-451C-A895-30C2227D2CAF}" type="pres">
      <dgm:prSet presAssocID="{5255594F-5BA1-4A44-B7B9-79AABD4CEC1F}" presName="parentText" presStyleLbl="node1" presStyleIdx="3" presStyleCnt="4">
        <dgm:presLayoutVars>
          <dgm:chMax val="0"/>
          <dgm:bulletEnabled val="1"/>
        </dgm:presLayoutVars>
      </dgm:prSet>
      <dgm:spPr/>
    </dgm:pt>
  </dgm:ptLst>
  <dgm:cxnLst>
    <dgm:cxn modelId="{D8190804-8BBA-4A8B-9D83-062854EB3D0A}" srcId="{E3DAD2AB-A55B-4411-B240-B43E080C1D58}" destId="{9FCBD696-A3C7-4823-BCE7-28F72231927E}" srcOrd="0" destOrd="0" parTransId="{198DC7E0-A86C-42C5-A85E-5A7E7CBCB264}" sibTransId="{56651082-FEF3-45AF-83E9-75A2E6E093DA}"/>
    <dgm:cxn modelId="{E825F72E-50A4-4486-9FCF-4B34AD068B3F}" srcId="{E3DAD2AB-A55B-4411-B240-B43E080C1D58}" destId="{AED736CD-F80B-49DA-8DCE-84737AD1E3EC}" srcOrd="1" destOrd="0" parTransId="{68376B99-C098-4A3D-89DE-E748FBAD2467}" sibTransId="{DE1195BB-3AF4-47EC-A36B-20D1DDF86879}"/>
    <dgm:cxn modelId="{BF3B7F6D-12E1-4F62-9725-0398CC5C9E3F}" type="presOf" srcId="{5255594F-5BA1-4A44-B7B9-79AABD4CEC1F}" destId="{0B105B5C-F2BC-451C-A895-30C2227D2CAF}" srcOrd="0" destOrd="0" presId="urn:microsoft.com/office/officeart/2005/8/layout/vList2"/>
    <dgm:cxn modelId="{46F24C71-89DA-4AD5-ABC4-5B68F3B0A57A}" srcId="{E3DAD2AB-A55B-4411-B240-B43E080C1D58}" destId="{2AC253D2-18D9-4791-85C7-82C013D35A09}" srcOrd="2" destOrd="0" parTransId="{AF8037C4-039C-4C03-8DAE-B6256DC3A425}" sibTransId="{4CFD27C2-C933-4FC0-8E6D-245B4AFC4BC4}"/>
    <dgm:cxn modelId="{E1BADD74-B2C6-4F55-9102-123C2B9B017C}" type="presOf" srcId="{E3DAD2AB-A55B-4411-B240-B43E080C1D58}" destId="{96631E67-7A51-4B9D-B25F-5BDC49777A70}" srcOrd="0" destOrd="0" presId="urn:microsoft.com/office/officeart/2005/8/layout/vList2"/>
    <dgm:cxn modelId="{88434E91-D232-43EA-B83B-79DCB1A64454}" type="presOf" srcId="{AED736CD-F80B-49DA-8DCE-84737AD1E3EC}" destId="{8B38024B-5BC0-4E09-BBAD-F1F96EC9CF02}" srcOrd="0" destOrd="0" presId="urn:microsoft.com/office/officeart/2005/8/layout/vList2"/>
    <dgm:cxn modelId="{EA24729F-D31D-456A-8C21-79F0EF97E7E1}" type="presOf" srcId="{9FCBD696-A3C7-4823-BCE7-28F72231927E}" destId="{4EA550AE-D4B0-45D2-B426-25BCFDBE24F7}" srcOrd="0" destOrd="0" presId="urn:microsoft.com/office/officeart/2005/8/layout/vList2"/>
    <dgm:cxn modelId="{B2D111B9-9CC3-4BB3-81A4-75E9AD7F03DB}" type="presOf" srcId="{2AC253D2-18D9-4791-85C7-82C013D35A09}" destId="{BB7E0900-237F-4416-B6BB-94417372F873}" srcOrd="0" destOrd="0" presId="urn:microsoft.com/office/officeart/2005/8/layout/vList2"/>
    <dgm:cxn modelId="{D6387ECA-9C38-4B51-8E36-075FA0875669}" srcId="{E3DAD2AB-A55B-4411-B240-B43E080C1D58}" destId="{5255594F-5BA1-4A44-B7B9-79AABD4CEC1F}" srcOrd="3" destOrd="0" parTransId="{8ABA214B-5FB9-4E67-8E75-B7C08B67BFBC}" sibTransId="{482FBADA-4A60-40C0-A7B5-E52670E6D96E}"/>
    <dgm:cxn modelId="{C311A343-9703-4FC5-9755-3C2482AAFB70}" type="presParOf" srcId="{96631E67-7A51-4B9D-B25F-5BDC49777A70}" destId="{4EA550AE-D4B0-45D2-B426-25BCFDBE24F7}" srcOrd="0" destOrd="0" presId="urn:microsoft.com/office/officeart/2005/8/layout/vList2"/>
    <dgm:cxn modelId="{A34CA16B-6C8E-4799-B079-C2377F441573}" type="presParOf" srcId="{96631E67-7A51-4B9D-B25F-5BDC49777A70}" destId="{78D8AF05-1466-4A24-8980-30E99252ACCE}" srcOrd="1" destOrd="0" presId="urn:microsoft.com/office/officeart/2005/8/layout/vList2"/>
    <dgm:cxn modelId="{A70B5A66-61FB-4AD1-BE9C-2DE5A0D8AE83}" type="presParOf" srcId="{96631E67-7A51-4B9D-B25F-5BDC49777A70}" destId="{8B38024B-5BC0-4E09-BBAD-F1F96EC9CF02}" srcOrd="2" destOrd="0" presId="urn:microsoft.com/office/officeart/2005/8/layout/vList2"/>
    <dgm:cxn modelId="{0D1FD742-C691-4955-A9BD-BD153B1F9F28}" type="presParOf" srcId="{96631E67-7A51-4B9D-B25F-5BDC49777A70}" destId="{9874D333-6D8F-4861-A2F7-FEAB60B355FB}" srcOrd="3" destOrd="0" presId="urn:microsoft.com/office/officeart/2005/8/layout/vList2"/>
    <dgm:cxn modelId="{7E5E5C10-9A82-4134-A209-44C6574B0342}" type="presParOf" srcId="{96631E67-7A51-4B9D-B25F-5BDC49777A70}" destId="{BB7E0900-237F-4416-B6BB-94417372F873}" srcOrd="4" destOrd="0" presId="urn:microsoft.com/office/officeart/2005/8/layout/vList2"/>
    <dgm:cxn modelId="{F7925B59-3A9D-4B7E-8C85-9AFE8207E0DB}" type="presParOf" srcId="{96631E67-7A51-4B9D-B25F-5BDC49777A70}" destId="{6FF212B4-8529-4CD2-9C32-D1E35FDFC3DE}" srcOrd="5" destOrd="0" presId="urn:microsoft.com/office/officeart/2005/8/layout/vList2"/>
    <dgm:cxn modelId="{C9EAEC5E-CCD6-4D5F-86F1-5EA88889C107}" type="presParOf" srcId="{96631E67-7A51-4B9D-B25F-5BDC49777A70}" destId="{0B105B5C-F2BC-451C-A895-30C2227D2CA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BEDC2F-00D4-4B41-A5D2-29EE8A4E86C2}">
      <dsp:nvSpPr>
        <dsp:cNvPr id="0" name=""/>
        <dsp:cNvSpPr/>
      </dsp:nvSpPr>
      <dsp:spPr>
        <a:xfrm>
          <a:off x="0" y="0"/>
          <a:ext cx="8716296" cy="74894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cap="all"/>
          </a:pPr>
          <a:r>
            <a:rPr lang="fr-FR" sz="2000" b="0" i="0" kern="1200" dirty="0"/>
            <a:t>1 – </a:t>
          </a:r>
          <a:r>
            <a:rPr lang="fr-FR" sz="2000" b="0" i="0" kern="1200" dirty="0" err="1"/>
            <a:t>Reunion</a:t>
          </a:r>
          <a:endParaRPr lang="en-US" sz="2000" kern="1200" dirty="0"/>
        </a:p>
      </dsp:txBody>
      <dsp:txXfrm>
        <a:off x="21936" y="21936"/>
        <a:ext cx="7844844" cy="705068"/>
      </dsp:txXfrm>
    </dsp:sp>
    <dsp:sp modelId="{0EBF01B5-8C40-4547-A6C6-599A5F436F04}">
      <dsp:nvSpPr>
        <dsp:cNvPr id="0" name=""/>
        <dsp:cNvSpPr/>
      </dsp:nvSpPr>
      <dsp:spPr>
        <a:xfrm>
          <a:off x="729989" y="885112"/>
          <a:ext cx="8716296" cy="748940"/>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cap="all"/>
          </a:pPr>
          <a:r>
            <a:rPr lang="fr-FR" sz="2000" b="0" i="0" kern="1200" dirty="0"/>
            <a:t>2 – Transmission du cahier des charges et deadlines</a:t>
          </a:r>
          <a:endParaRPr lang="en-US" sz="2000" kern="1200" dirty="0"/>
        </a:p>
      </dsp:txBody>
      <dsp:txXfrm>
        <a:off x="751925" y="907048"/>
        <a:ext cx="7455622" cy="705068"/>
      </dsp:txXfrm>
    </dsp:sp>
    <dsp:sp modelId="{086EF56D-93AE-462C-A6EC-193A2EEF2EA0}">
      <dsp:nvSpPr>
        <dsp:cNvPr id="0" name=""/>
        <dsp:cNvSpPr/>
      </dsp:nvSpPr>
      <dsp:spPr>
        <a:xfrm>
          <a:off x="1449084" y="1770224"/>
          <a:ext cx="8716296" cy="74894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cap="all"/>
          </a:pPr>
          <a:r>
            <a:rPr lang="fr-FR" sz="2000" b="0" i="0" kern="1200" dirty="0"/>
            <a:t>3 – création du site</a:t>
          </a:r>
          <a:endParaRPr lang="en-US" sz="2000" kern="1200" dirty="0"/>
        </a:p>
      </dsp:txBody>
      <dsp:txXfrm>
        <a:off x="1471020" y="1792160"/>
        <a:ext cx="7466517" cy="705068"/>
      </dsp:txXfrm>
    </dsp:sp>
    <dsp:sp modelId="{1A20483F-462D-4049-98B5-D89146E8FE35}">
      <dsp:nvSpPr>
        <dsp:cNvPr id="0" name=""/>
        <dsp:cNvSpPr/>
      </dsp:nvSpPr>
      <dsp:spPr>
        <a:xfrm>
          <a:off x="2179074" y="2655336"/>
          <a:ext cx="8716296" cy="748940"/>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defRPr cap="all"/>
          </a:pPr>
          <a:r>
            <a:rPr lang="fr-FR" sz="2000" b="0" i="0" kern="1200" dirty="0"/>
            <a:t>4 – Finalisation du produit et mise en ligne</a:t>
          </a:r>
          <a:endParaRPr lang="en-US" sz="2000" kern="1200" dirty="0"/>
        </a:p>
      </dsp:txBody>
      <dsp:txXfrm>
        <a:off x="2201010" y="2677272"/>
        <a:ext cx="7455622" cy="705068"/>
      </dsp:txXfrm>
    </dsp:sp>
    <dsp:sp modelId="{815516F2-0832-4A1D-AFA8-E5DBC5C53EA4}">
      <dsp:nvSpPr>
        <dsp:cNvPr id="0" name=""/>
        <dsp:cNvSpPr/>
      </dsp:nvSpPr>
      <dsp:spPr>
        <a:xfrm>
          <a:off x="8229484" y="573620"/>
          <a:ext cx="486811" cy="48681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339016" y="573620"/>
        <a:ext cx="267747" cy="366325"/>
      </dsp:txXfrm>
    </dsp:sp>
    <dsp:sp modelId="{19E07B6D-0C54-4558-98D3-4C4B82E8A088}">
      <dsp:nvSpPr>
        <dsp:cNvPr id="0" name=""/>
        <dsp:cNvSpPr/>
      </dsp:nvSpPr>
      <dsp:spPr>
        <a:xfrm>
          <a:off x="8959474" y="1458732"/>
          <a:ext cx="486811" cy="486811"/>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069006" y="1458732"/>
        <a:ext cx="267747" cy="366325"/>
      </dsp:txXfrm>
    </dsp:sp>
    <dsp:sp modelId="{EFD359D1-D8CA-4558-9038-8E5A656CBD5A}">
      <dsp:nvSpPr>
        <dsp:cNvPr id="0" name=""/>
        <dsp:cNvSpPr/>
      </dsp:nvSpPr>
      <dsp:spPr>
        <a:xfrm>
          <a:off x="9678568" y="2343844"/>
          <a:ext cx="486811" cy="486811"/>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788100" y="2343844"/>
        <a:ext cx="267747" cy="366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F443-B9F5-4F4D-A080-D6DF01C392B1}">
      <dsp:nvSpPr>
        <dsp:cNvPr id="0" name=""/>
        <dsp:cNvSpPr/>
      </dsp:nvSpPr>
      <dsp:spPr>
        <a:xfrm>
          <a:off x="0" y="0"/>
          <a:ext cx="7241351" cy="73015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dirty="0"/>
            <a:t>Le magasin souhaite un site web diviser en 4 parties :</a:t>
          </a:r>
          <a:endParaRPr lang="en-US" sz="1500" kern="1200" dirty="0"/>
        </a:p>
      </dsp:txBody>
      <dsp:txXfrm>
        <a:off x="21386" y="21386"/>
        <a:ext cx="6368024" cy="687386"/>
      </dsp:txXfrm>
    </dsp:sp>
    <dsp:sp modelId="{786F1C85-B2D3-4EAE-8EC1-2050D41CA6F4}">
      <dsp:nvSpPr>
        <dsp:cNvPr id="0" name=""/>
        <dsp:cNvSpPr/>
      </dsp:nvSpPr>
      <dsp:spPr>
        <a:xfrm>
          <a:off x="540750" y="831568"/>
          <a:ext cx="7241351" cy="730158"/>
        </a:xfrm>
        <a:prstGeom prst="roundRect">
          <a:avLst>
            <a:gd name="adj" fmla="val 10000"/>
          </a:avLst>
        </a:prstGeom>
        <a:solidFill>
          <a:schemeClr val="accent2">
            <a:hueOff val="338703"/>
            <a:satOff val="-1658"/>
            <a:lumOff val="93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a:t>Une partie accueil qui inclue une bannière, une section de produits vedettes, et une section de produits en promotion.</a:t>
          </a:r>
          <a:endParaRPr lang="en-US" sz="1500" kern="1200"/>
        </a:p>
      </dsp:txBody>
      <dsp:txXfrm>
        <a:off x="562136" y="852954"/>
        <a:ext cx="6183226" cy="687386"/>
      </dsp:txXfrm>
    </dsp:sp>
    <dsp:sp modelId="{7EACE126-1746-4932-88CA-EB4325B51A1B}">
      <dsp:nvSpPr>
        <dsp:cNvPr id="0" name=""/>
        <dsp:cNvSpPr/>
      </dsp:nvSpPr>
      <dsp:spPr>
        <a:xfrm>
          <a:off x="1081500" y="1663137"/>
          <a:ext cx="7241351" cy="730158"/>
        </a:xfrm>
        <a:prstGeom prst="roundRect">
          <a:avLst>
            <a:gd name="adj" fmla="val 10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a:t>Une partie produit qui inclue les détails de chaque produits, les images, les caractéristiques, les avis et les options d’achats.</a:t>
          </a:r>
          <a:endParaRPr lang="en-US" sz="1500" kern="1200"/>
        </a:p>
      </dsp:txBody>
      <dsp:txXfrm>
        <a:off x="1102886" y="1684523"/>
        <a:ext cx="6183226" cy="687386"/>
      </dsp:txXfrm>
    </dsp:sp>
    <dsp:sp modelId="{DDC8308F-9210-468F-8E9E-CF8D322FB740}">
      <dsp:nvSpPr>
        <dsp:cNvPr id="0" name=""/>
        <dsp:cNvSpPr/>
      </dsp:nvSpPr>
      <dsp:spPr>
        <a:xfrm>
          <a:off x="1622250" y="2494706"/>
          <a:ext cx="7241351" cy="730158"/>
        </a:xfrm>
        <a:prstGeom prst="roundRect">
          <a:avLst>
            <a:gd name="adj" fmla="val 10000"/>
          </a:avLst>
        </a:prstGeom>
        <a:solidFill>
          <a:schemeClr val="accent2">
            <a:hueOff val="1016110"/>
            <a:satOff val="-4974"/>
            <a:lumOff val="27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a:t>Une partie panier qui inclue une liste des produits sélectionnés, une section de résumé et un formulaire de commande.</a:t>
          </a:r>
          <a:endParaRPr lang="en-US" sz="1500" kern="1200"/>
        </a:p>
      </dsp:txBody>
      <dsp:txXfrm>
        <a:off x="1643636" y="2516092"/>
        <a:ext cx="6183226" cy="687386"/>
      </dsp:txXfrm>
    </dsp:sp>
    <dsp:sp modelId="{94E4B07F-FC82-4F04-BCEC-BE1DF43ED399}">
      <dsp:nvSpPr>
        <dsp:cNvPr id="0" name=""/>
        <dsp:cNvSpPr/>
      </dsp:nvSpPr>
      <dsp:spPr>
        <a:xfrm>
          <a:off x="2163000" y="3326275"/>
          <a:ext cx="7241351" cy="730158"/>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fr-FR" sz="1500" kern="1200"/>
            <a:t>Une partie paiement qui inclue un formulaire de paiement avec des options de paiement et un résumé de la commande.  </a:t>
          </a:r>
          <a:endParaRPr lang="en-US" sz="1500" kern="1200"/>
        </a:p>
      </dsp:txBody>
      <dsp:txXfrm>
        <a:off x="2184386" y="3347661"/>
        <a:ext cx="6183226" cy="687386"/>
      </dsp:txXfrm>
    </dsp:sp>
    <dsp:sp modelId="{42C6E187-3295-46AA-A2DF-4308617E60AF}">
      <dsp:nvSpPr>
        <dsp:cNvPr id="0" name=""/>
        <dsp:cNvSpPr/>
      </dsp:nvSpPr>
      <dsp:spPr>
        <a:xfrm>
          <a:off x="6766748" y="533421"/>
          <a:ext cx="474602" cy="47460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873533" y="533421"/>
        <a:ext cx="261032" cy="357138"/>
      </dsp:txXfrm>
    </dsp:sp>
    <dsp:sp modelId="{AD63C6F3-3B7E-4D92-AEF3-F2D250992526}">
      <dsp:nvSpPr>
        <dsp:cNvPr id="0" name=""/>
        <dsp:cNvSpPr/>
      </dsp:nvSpPr>
      <dsp:spPr>
        <a:xfrm>
          <a:off x="7307498" y="1364990"/>
          <a:ext cx="474602" cy="474602"/>
        </a:xfrm>
        <a:prstGeom prst="downArrow">
          <a:avLst>
            <a:gd name="adj1" fmla="val 55000"/>
            <a:gd name="adj2" fmla="val 45000"/>
          </a:avLst>
        </a:prstGeom>
        <a:solidFill>
          <a:schemeClr val="accent2">
            <a:tint val="40000"/>
            <a:alpha val="90000"/>
            <a:hueOff val="543256"/>
            <a:satOff val="-1571"/>
            <a:lumOff val="-33"/>
            <a:alphaOff val="0"/>
          </a:schemeClr>
        </a:solidFill>
        <a:ln w="19050" cap="rnd" cmpd="sng" algn="ctr">
          <a:solidFill>
            <a:schemeClr val="accent2">
              <a:tint val="40000"/>
              <a:alpha val="90000"/>
              <a:hueOff val="543256"/>
              <a:satOff val="-1571"/>
              <a:lumOff val="-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414283" y="1364990"/>
        <a:ext cx="261032" cy="357138"/>
      </dsp:txXfrm>
    </dsp:sp>
    <dsp:sp modelId="{26D3F548-A6C8-4725-AF49-E37C1FF8506F}">
      <dsp:nvSpPr>
        <dsp:cNvPr id="0" name=""/>
        <dsp:cNvSpPr/>
      </dsp:nvSpPr>
      <dsp:spPr>
        <a:xfrm>
          <a:off x="7848248" y="2184389"/>
          <a:ext cx="474602" cy="474602"/>
        </a:xfrm>
        <a:prstGeom prst="downArrow">
          <a:avLst>
            <a:gd name="adj1" fmla="val 55000"/>
            <a:gd name="adj2" fmla="val 45000"/>
          </a:avLst>
        </a:prstGeom>
        <a:solidFill>
          <a:schemeClr val="accent2">
            <a:tint val="40000"/>
            <a:alpha val="90000"/>
            <a:hueOff val="1086513"/>
            <a:satOff val="-3142"/>
            <a:lumOff val="-67"/>
            <a:alphaOff val="0"/>
          </a:schemeClr>
        </a:solidFill>
        <a:ln w="19050" cap="rnd" cmpd="sng" algn="ctr">
          <a:solidFill>
            <a:schemeClr val="accent2">
              <a:tint val="40000"/>
              <a:alpha val="90000"/>
              <a:hueOff val="1086513"/>
              <a:satOff val="-3142"/>
              <a:lumOff val="-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55033" y="2184389"/>
        <a:ext cx="261032" cy="357138"/>
      </dsp:txXfrm>
    </dsp:sp>
    <dsp:sp modelId="{1F2FADA7-ED4A-446E-9624-C29DF250D582}">
      <dsp:nvSpPr>
        <dsp:cNvPr id="0" name=""/>
        <dsp:cNvSpPr/>
      </dsp:nvSpPr>
      <dsp:spPr>
        <a:xfrm>
          <a:off x="8388998" y="3024071"/>
          <a:ext cx="474602" cy="474602"/>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495783" y="3024071"/>
        <a:ext cx="261032" cy="357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40A49-6E7A-484A-95BA-A35B7894EA77}">
      <dsp:nvSpPr>
        <dsp:cNvPr id="0" name=""/>
        <dsp:cNvSpPr/>
      </dsp:nvSpPr>
      <dsp:spPr>
        <a:xfrm>
          <a:off x="0" y="495"/>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F786AA-19B8-4BB1-9203-A7AEDC7FFE98}">
      <dsp:nvSpPr>
        <dsp:cNvPr id="0" name=""/>
        <dsp:cNvSpPr/>
      </dsp:nvSpPr>
      <dsp:spPr>
        <a:xfrm>
          <a:off x="350506" y="261202"/>
          <a:ext cx="637284" cy="637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ACA46B-99A2-43A8-8024-1281F0DBC096}">
      <dsp:nvSpPr>
        <dsp:cNvPr id="0" name=""/>
        <dsp:cNvSpPr/>
      </dsp:nvSpPr>
      <dsp:spPr>
        <a:xfrm>
          <a:off x="1338296" y="495"/>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dirty="0"/>
            <a:t>Le site doit être codé en HTML et CSS ainsi que du JavaScript.</a:t>
          </a:r>
          <a:endParaRPr lang="en-US" sz="1400" kern="1200" dirty="0"/>
        </a:p>
      </dsp:txBody>
      <dsp:txXfrm>
        <a:off x="1338296" y="495"/>
        <a:ext cx="8066055" cy="1158698"/>
      </dsp:txXfrm>
    </dsp:sp>
    <dsp:sp modelId="{5B854C8B-6A31-4789-ACF4-2C9CF4AA65EE}">
      <dsp:nvSpPr>
        <dsp:cNvPr id="0" name=""/>
        <dsp:cNvSpPr/>
      </dsp:nvSpPr>
      <dsp:spPr>
        <a:xfrm>
          <a:off x="0" y="1448867"/>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4B3F3-D3D8-4BA6-920F-91A53CAAA7C3}">
      <dsp:nvSpPr>
        <dsp:cNvPr id="0" name=""/>
        <dsp:cNvSpPr/>
      </dsp:nvSpPr>
      <dsp:spPr>
        <a:xfrm>
          <a:off x="350506" y="1709574"/>
          <a:ext cx="637284" cy="637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9FD337-5B38-4883-9EFB-12E07D9A423A}">
      <dsp:nvSpPr>
        <dsp:cNvPr id="0" name=""/>
        <dsp:cNvSpPr/>
      </dsp:nvSpPr>
      <dsp:spPr>
        <a:xfrm>
          <a:off x="1338296" y="1448867"/>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dirty="0"/>
            <a:t>Le site se doit d’avoir un logo, un nom et en général une image de marque marquante et efficace. Le choix de couleur et de typographie est également à prendre compte; il ne faut surtout pas oublier d’intégrer des messages clairs et persuasifs pour inciter à l’achat. La mise en avant des produits de qualité supérieure est aussi une priorité.</a:t>
          </a:r>
          <a:endParaRPr lang="en-US" sz="1400" kern="1200" dirty="0"/>
        </a:p>
      </dsp:txBody>
      <dsp:txXfrm>
        <a:off x="1338296" y="1448867"/>
        <a:ext cx="8066055" cy="1158698"/>
      </dsp:txXfrm>
    </dsp:sp>
    <dsp:sp modelId="{44F7E55B-26DC-40B9-9420-17D6E6A49D33}">
      <dsp:nvSpPr>
        <dsp:cNvPr id="0" name=""/>
        <dsp:cNvSpPr/>
      </dsp:nvSpPr>
      <dsp:spPr>
        <a:xfrm>
          <a:off x="0" y="2897240"/>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45381-A61E-4CAC-BF8F-6F23D5A94B16}">
      <dsp:nvSpPr>
        <dsp:cNvPr id="0" name=""/>
        <dsp:cNvSpPr/>
      </dsp:nvSpPr>
      <dsp:spPr>
        <a:xfrm>
          <a:off x="350506" y="3157947"/>
          <a:ext cx="637284" cy="637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C7B11A-F72B-4D4B-B084-D64A06B05913}">
      <dsp:nvSpPr>
        <dsp:cNvPr id="0" name=""/>
        <dsp:cNvSpPr/>
      </dsp:nvSpPr>
      <dsp:spPr>
        <a:xfrm>
          <a:off x="1338296" y="2897240"/>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622300">
            <a:lnSpc>
              <a:spcPct val="100000"/>
            </a:lnSpc>
            <a:spcBef>
              <a:spcPct val="0"/>
            </a:spcBef>
            <a:spcAft>
              <a:spcPct val="35000"/>
            </a:spcAft>
            <a:buNone/>
          </a:pPr>
          <a:r>
            <a:rPr lang="fr-FR" sz="1400" kern="1200" dirty="0"/>
            <a:t>La mission a été donnée le 25 avril et doit être terminée d’ici le 10 mai.</a:t>
          </a:r>
          <a:endParaRPr lang="en-US" sz="1400" kern="1200" dirty="0"/>
        </a:p>
      </dsp:txBody>
      <dsp:txXfrm>
        <a:off x="1338296" y="2897240"/>
        <a:ext cx="8066055" cy="1158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550AE-D4B0-45D2-B426-25BCFDBE24F7}">
      <dsp:nvSpPr>
        <dsp:cNvPr id="0" name=""/>
        <dsp:cNvSpPr/>
      </dsp:nvSpPr>
      <dsp:spPr>
        <a:xfrm>
          <a:off x="0" y="51484"/>
          <a:ext cx="7154279" cy="815490"/>
        </a:xfrm>
        <a:prstGeom prst="roundRect">
          <a:avLst/>
        </a:prstGeom>
        <a:solidFill>
          <a:schemeClr val="tx1">
            <a:lumMod val="95000"/>
            <a:lumOff val="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Point </a:t>
          </a:r>
          <a:r>
            <a:rPr lang="en-US" sz="3400" kern="1200" dirty="0" err="1"/>
            <a:t>positif</a:t>
          </a:r>
          <a:r>
            <a:rPr lang="en-US" sz="3400" kern="1200" dirty="0"/>
            <a:t> :</a:t>
          </a:r>
        </a:p>
      </dsp:txBody>
      <dsp:txXfrm>
        <a:off x="39809" y="91293"/>
        <a:ext cx="7074661" cy="735872"/>
      </dsp:txXfrm>
    </dsp:sp>
    <dsp:sp modelId="{8B38024B-5BC0-4E09-BBAD-F1F96EC9CF02}">
      <dsp:nvSpPr>
        <dsp:cNvPr id="0" name=""/>
        <dsp:cNvSpPr/>
      </dsp:nvSpPr>
      <dsp:spPr>
        <a:xfrm>
          <a:off x="0" y="964894"/>
          <a:ext cx="7154279" cy="815490"/>
        </a:xfrm>
        <a:prstGeom prst="roundRect">
          <a:avLst/>
        </a:prstGeom>
        <a:solidFill>
          <a:srgbClr val="00B0F0"/>
        </a:solidFill>
        <a:ln w="19050" cap="rnd"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HTML , CSS </a:t>
          </a:r>
        </a:p>
      </dsp:txBody>
      <dsp:txXfrm>
        <a:off x="39809" y="1004703"/>
        <a:ext cx="7074661" cy="735872"/>
      </dsp:txXfrm>
    </dsp:sp>
    <dsp:sp modelId="{BB7E0900-237F-4416-B6BB-94417372F873}">
      <dsp:nvSpPr>
        <dsp:cNvPr id="0" name=""/>
        <dsp:cNvSpPr/>
      </dsp:nvSpPr>
      <dsp:spPr>
        <a:xfrm>
          <a:off x="0" y="1878304"/>
          <a:ext cx="7154279" cy="815490"/>
        </a:xfrm>
        <a:prstGeom prst="roundRect">
          <a:avLst/>
        </a:prstGeom>
        <a:solidFill>
          <a:schemeClr val="tx1">
            <a:lumMod val="95000"/>
            <a:lumOff val="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Point </a:t>
          </a:r>
          <a:r>
            <a:rPr lang="en-US" sz="3400" kern="1200" dirty="0" err="1"/>
            <a:t>negatif</a:t>
          </a:r>
          <a:r>
            <a:rPr lang="en-US" sz="3400" kern="1200" dirty="0"/>
            <a:t> :</a:t>
          </a:r>
        </a:p>
      </dsp:txBody>
      <dsp:txXfrm>
        <a:off x="39809" y="1918113"/>
        <a:ext cx="7074661" cy="735872"/>
      </dsp:txXfrm>
    </dsp:sp>
    <dsp:sp modelId="{0B105B5C-F2BC-451C-A895-30C2227D2CAF}">
      <dsp:nvSpPr>
        <dsp:cNvPr id="0" name=""/>
        <dsp:cNvSpPr/>
      </dsp:nvSpPr>
      <dsp:spPr>
        <a:xfrm>
          <a:off x="0" y="2791714"/>
          <a:ext cx="7154279" cy="8154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Javascript</a:t>
          </a:r>
          <a:r>
            <a:rPr lang="en-US" sz="3400" kern="1200" dirty="0"/>
            <a:t> a </a:t>
          </a:r>
          <a:r>
            <a:rPr lang="en-US" sz="3400" kern="1200" dirty="0" err="1"/>
            <a:t>ameliorer</a:t>
          </a:r>
          <a:endParaRPr lang="en-US" sz="3400" kern="1200" dirty="0"/>
        </a:p>
      </dsp:txBody>
      <dsp:txXfrm>
        <a:off x="39809" y="2831523"/>
        <a:ext cx="7074661"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5E06B-3201-40CB-9CDF-BDF80C9B6316}" type="datetimeFigureOut">
              <a:rPr lang="fr-FR" smtClean="0"/>
              <a:t>25/05/2023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ABD6E-D217-472A-A184-47E29A85B8DC}" type="slidenum">
              <a:rPr lang="fr-FR" smtClean="0"/>
              <a:t>‹N°›</a:t>
            </a:fld>
            <a:endParaRPr lang="fr-FR"/>
          </a:p>
        </p:txBody>
      </p:sp>
    </p:spTree>
    <p:extLst>
      <p:ext uri="{BB962C8B-B14F-4D97-AF65-F5344CB8AC3E}">
        <p14:creationId xmlns:p14="http://schemas.microsoft.com/office/powerpoint/2010/main" val="217074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1</a:t>
            </a:fld>
            <a:endParaRPr lang="fr-FR"/>
          </a:p>
        </p:txBody>
      </p:sp>
    </p:spTree>
    <p:extLst>
      <p:ext uri="{BB962C8B-B14F-4D97-AF65-F5344CB8AC3E}">
        <p14:creationId xmlns:p14="http://schemas.microsoft.com/office/powerpoint/2010/main" val="1174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3</a:t>
            </a:fld>
            <a:endParaRPr lang="fr-FR"/>
          </a:p>
        </p:txBody>
      </p:sp>
    </p:spTree>
    <p:extLst>
      <p:ext uri="{BB962C8B-B14F-4D97-AF65-F5344CB8AC3E}">
        <p14:creationId xmlns:p14="http://schemas.microsoft.com/office/powerpoint/2010/main" val="89062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DF8CD19-430D-4C2A-A70E-407536C8AF90}" type="slidenum">
              <a:rPr lang="fr-FR" smtClean="0"/>
              <a:t>5</a:t>
            </a:fld>
            <a:endParaRPr lang="fr-FR"/>
          </a:p>
        </p:txBody>
      </p:sp>
    </p:spTree>
    <p:extLst>
      <p:ext uri="{BB962C8B-B14F-4D97-AF65-F5344CB8AC3E}">
        <p14:creationId xmlns:p14="http://schemas.microsoft.com/office/powerpoint/2010/main" val="302512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64162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25/05/2023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88124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620815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9699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936722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759042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6186941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384612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992867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059934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89350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D0FFB14-C437-4D42-9BCD-D7F9EC97CF3A}" type="datetimeFigureOut">
              <a:rPr lang="fr-FR" smtClean="0"/>
              <a:t>25/05/2023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48787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D0FFB14-C437-4D42-9BCD-D7F9EC97CF3A}" type="datetimeFigureOut">
              <a:rPr lang="fr-FR" smtClean="0"/>
              <a:t>25/05/2023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42428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3241760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20503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0D0FFB14-C437-4D42-9BCD-D7F9EC97CF3A}" type="datetimeFigureOut">
              <a:rPr lang="fr-FR" smtClean="0"/>
              <a:t>25/05/2023</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294449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D0FFB14-C437-4D42-9BCD-D7F9EC97CF3A}" type="datetimeFigureOut">
              <a:rPr lang="fr-FR" smtClean="0"/>
              <a:t>25/05/2023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494D8FE-45BD-432D-B978-580A1710CEA2}" type="slidenum">
              <a:rPr lang="fr-FR" smtClean="0"/>
              <a:t>‹N°›</a:t>
            </a:fld>
            <a:endParaRPr lang="fr-FR"/>
          </a:p>
        </p:txBody>
      </p:sp>
    </p:spTree>
    <p:extLst>
      <p:ext uri="{BB962C8B-B14F-4D97-AF65-F5344CB8AC3E}">
        <p14:creationId xmlns:p14="http://schemas.microsoft.com/office/powerpoint/2010/main" val="136606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0FFB14-C437-4D42-9BCD-D7F9EC97CF3A}" type="datetimeFigureOut">
              <a:rPr lang="fr-FR" smtClean="0"/>
              <a:t>25/05/2023</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494D8FE-45BD-432D-B978-580A1710CEA2}" type="slidenum">
              <a:rPr lang="fr-FR" smtClean="0"/>
              <a:t>‹N°›</a:t>
            </a:fld>
            <a:endParaRPr lang="fr-FR"/>
          </a:p>
        </p:txBody>
      </p:sp>
    </p:spTree>
    <p:extLst>
      <p:ext uri="{BB962C8B-B14F-4D97-AF65-F5344CB8AC3E}">
        <p14:creationId xmlns:p14="http://schemas.microsoft.com/office/powerpoint/2010/main" val="17595705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slide" Target="slide17.xml"/><Relationship Id="rId18" Type="http://schemas.openxmlformats.org/officeDocument/2006/relationships/image" Target="../media/image28.png"/><Relationship Id="rId3" Type="http://schemas.openxmlformats.org/officeDocument/2006/relationships/image" Target="../media/image23.png"/><Relationship Id="rId21" Type="http://schemas.openxmlformats.org/officeDocument/2006/relationships/image" Target="../media/image29.png"/><Relationship Id="rId7" Type="http://schemas.openxmlformats.org/officeDocument/2006/relationships/slide" Target="slide15.xml"/><Relationship Id="rId12" Type="http://schemas.openxmlformats.org/officeDocument/2006/relationships/image" Target="../media/image26.png"/><Relationship Id="rId17"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slide" Target="slide18.xml"/><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23.png"/><Relationship Id="rId15" Type="http://schemas.openxmlformats.org/officeDocument/2006/relationships/image" Target="../media/image27.png"/><Relationship Id="rId23" Type="http://schemas.openxmlformats.org/officeDocument/2006/relationships/image" Target="../media/image29.png"/><Relationship Id="rId10" Type="http://schemas.openxmlformats.org/officeDocument/2006/relationships/slide" Target="slide16.xml"/><Relationship Id="rId19" Type="http://schemas.openxmlformats.org/officeDocument/2006/relationships/slide" Target="slide19.xml"/><Relationship Id="rId4" Type="http://schemas.openxmlformats.org/officeDocument/2006/relationships/slide" Target="slide14.xml"/><Relationship Id="rId9" Type="http://schemas.openxmlformats.org/officeDocument/2006/relationships/image" Target="../media/image25.png"/><Relationship Id="rId14" Type="http://schemas.openxmlformats.org/officeDocument/2006/relationships/image" Target="../media/image26.png"/><Relationship Id="rId22" Type="http://schemas.openxmlformats.org/officeDocument/2006/relationships/slide" Target="slide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 Target="slide24.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2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5.svg"/><Relationship Id="rId7" Type="http://schemas.openxmlformats.org/officeDocument/2006/relationships/diagramColors" Target="../diagrams/colors4.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rand-projet.netlify.app/" TargetMode="Externa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266081D-517B-5D43-A7B4-E67DDEDC0B31}"/>
              </a:ext>
            </a:extLst>
          </p:cNvPr>
          <p:cNvSpPr>
            <a:spLocks noGrp="1"/>
          </p:cNvSpPr>
          <p:nvPr>
            <p:ph type="ctrTitle"/>
          </p:nvPr>
        </p:nvSpPr>
        <p:spPr>
          <a:xfrm>
            <a:off x="5320643" y="1288342"/>
            <a:ext cx="6084436" cy="3329581"/>
          </a:xfrm>
        </p:spPr>
        <p:txBody>
          <a:bodyPr rtlCol="0">
            <a:normAutofit/>
          </a:bodyPr>
          <a:lstStyle/>
          <a:p>
            <a:pPr rtl="0">
              <a:lnSpc>
                <a:spcPct val="90000"/>
              </a:lnSpc>
            </a:pPr>
            <a:r>
              <a:rPr lang="fr-FR" sz="6100" dirty="0">
                <a:solidFill>
                  <a:srgbClr val="EBEBEB"/>
                </a:solidFill>
              </a:rPr>
              <a:t>Présentation du projet </a:t>
            </a:r>
            <a:br>
              <a:rPr lang="fr-FR" sz="6100" dirty="0">
                <a:solidFill>
                  <a:srgbClr val="EBEBEB"/>
                </a:solidFill>
              </a:rPr>
            </a:br>
            <a:r>
              <a:rPr lang="fr-FR" sz="6100" dirty="0" err="1">
                <a:solidFill>
                  <a:srgbClr val="EBEBEB"/>
                </a:solidFill>
              </a:rPr>
              <a:t>Izem</a:t>
            </a:r>
            <a:r>
              <a:rPr lang="fr-FR" sz="6100" dirty="0">
                <a:solidFill>
                  <a:srgbClr val="EBEBEB"/>
                </a:solidFill>
              </a:rPr>
              <a:t> Gaming</a:t>
            </a:r>
          </a:p>
        </p:txBody>
      </p:sp>
      <p:sp>
        <p:nvSpPr>
          <p:cNvPr id="4" name="Sous-titre 3">
            <a:extLst>
              <a:ext uri="{FF2B5EF4-FFF2-40B4-BE49-F238E27FC236}">
                <a16:creationId xmlns:a16="http://schemas.microsoft.com/office/drawing/2014/main" id="{9CA982C5-8822-5F41-B151-CBFC3278D992}"/>
              </a:ext>
            </a:extLst>
          </p:cNvPr>
          <p:cNvSpPr>
            <a:spLocks noGrp="1"/>
          </p:cNvSpPr>
          <p:nvPr>
            <p:ph type="subTitle" idx="1"/>
          </p:nvPr>
        </p:nvSpPr>
        <p:spPr>
          <a:xfrm>
            <a:off x="7633685" y="6143143"/>
            <a:ext cx="4481944" cy="422693"/>
          </a:xfrm>
        </p:spPr>
        <p:txBody>
          <a:bodyPr rtlCol="0">
            <a:normAutofit/>
          </a:bodyPr>
          <a:lstStyle/>
          <a:p>
            <a:pPr rtl="0"/>
            <a:r>
              <a:rPr lang="fr-FR">
                <a:solidFill>
                  <a:schemeClr val="tx2">
                    <a:lumMod val="40000"/>
                    <a:lumOff val="60000"/>
                  </a:schemeClr>
                </a:solidFill>
              </a:rPr>
              <a:t>Présenté par Ourabah Lounnas</a:t>
            </a:r>
          </a:p>
        </p:txBody>
      </p:sp>
      <p:sp>
        <p:nvSpPr>
          <p:cNvPr id="12"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CE5700F6-DBBB-1B02-C350-6E3147A49AE8}"/>
              </a:ext>
            </a:extLst>
          </p:cNvPr>
          <p:cNvPicPr>
            <a:picLocks noChangeAspect="1"/>
          </p:cNvPicPr>
          <p:nvPr/>
        </p:nvPicPr>
        <p:blipFill rotWithShape="1">
          <a:blip r:embed="rId4"/>
          <a:srcRect l="50985"/>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14" name="Rectangle 13">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840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18BBB9-3F58-9E1E-E7D0-C21CEC172E1B}"/>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dirty="0" err="1"/>
              <a:t>Charte</a:t>
            </a:r>
            <a:r>
              <a:rPr lang="en-US" dirty="0"/>
              <a:t> </a:t>
            </a:r>
            <a:r>
              <a:rPr lang="en-US" dirty="0" err="1"/>
              <a:t>graphique</a:t>
            </a:r>
            <a:endParaRPr lang="en-US" dirty="0"/>
          </a:p>
        </p:txBody>
      </p:sp>
      <p:sp>
        <p:nvSpPr>
          <p:cNvPr id="4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5" name="Picture 34" descr="Vagues de papier">
            <a:extLst>
              <a:ext uri="{FF2B5EF4-FFF2-40B4-BE49-F238E27FC236}">
                <a16:creationId xmlns:a16="http://schemas.microsoft.com/office/drawing/2014/main" id="{5ED284DB-47FB-ED4B-4168-770A39F72AC4}"/>
              </a:ext>
            </a:extLst>
          </p:cNvPr>
          <p:cNvPicPr>
            <a:picLocks noChangeAspect="1"/>
          </p:cNvPicPr>
          <p:nvPr/>
        </p:nvPicPr>
        <p:blipFill rotWithShape="1">
          <a:blip r:embed="rId3"/>
          <a:srcRect l="24515" r="24724"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43" name="Rectangle 4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ZoneTexte 5">
            <a:extLst>
              <a:ext uri="{FF2B5EF4-FFF2-40B4-BE49-F238E27FC236}">
                <a16:creationId xmlns:a16="http://schemas.microsoft.com/office/drawing/2014/main" id="{2CE85B5A-C436-40D8-00BC-3677B37AE177}"/>
              </a:ext>
            </a:extLst>
          </p:cNvPr>
          <p:cNvSpPr txBox="1"/>
          <p:nvPr/>
        </p:nvSpPr>
        <p:spPr>
          <a:xfrm>
            <a:off x="5495696" y="2305966"/>
            <a:ext cx="4638903" cy="419548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dirty="0">
                <a:latin typeface="+mj-lt"/>
                <a:ea typeface="+mj-ea"/>
                <a:cs typeface="+mj-cs"/>
              </a:rPr>
              <a:t>Pour </a:t>
            </a:r>
            <a:r>
              <a:rPr lang="en-US" dirty="0" err="1">
                <a:latin typeface="+mj-lt"/>
                <a:ea typeface="+mj-ea"/>
                <a:cs typeface="+mj-cs"/>
              </a:rPr>
              <a:t>ce</a:t>
            </a:r>
            <a:r>
              <a:rPr lang="en-US" dirty="0">
                <a:latin typeface="+mj-lt"/>
                <a:ea typeface="+mj-ea"/>
                <a:cs typeface="+mj-cs"/>
              </a:rPr>
              <a:t> qui </a:t>
            </a:r>
            <a:r>
              <a:rPr lang="en-US" dirty="0" err="1">
                <a:latin typeface="+mj-lt"/>
                <a:ea typeface="+mj-ea"/>
                <a:cs typeface="+mj-cs"/>
              </a:rPr>
              <a:t>est</a:t>
            </a:r>
            <a:r>
              <a:rPr lang="en-US" dirty="0">
                <a:latin typeface="+mj-lt"/>
                <a:ea typeface="+mj-ea"/>
                <a:cs typeface="+mj-cs"/>
              </a:rPr>
              <a:t> de la </a:t>
            </a:r>
            <a:r>
              <a:rPr lang="en-US" dirty="0" err="1">
                <a:latin typeface="+mj-lt"/>
                <a:ea typeface="+mj-ea"/>
                <a:cs typeface="+mj-cs"/>
              </a:rPr>
              <a:t>charte</a:t>
            </a:r>
            <a:r>
              <a:rPr lang="en-US" dirty="0">
                <a:latin typeface="+mj-lt"/>
                <a:ea typeface="+mj-ea"/>
                <a:cs typeface="+mj-cs"/>
              </a:rPr>
              <a:t> </a:t>
            </a:r>
            <a:r>
              <a:rPr lang="en-US" dirty="0" err="1">
                <a:latin typeface="+mj-lt"/>
                <a:ea typeface="+mj-ea"/>
                <a:cs typeface="+mj-cs"/>
              </a:rPr>
              <a:t>graphique</a:t>
            </a:r>
            <a:r>
              <a:rPr lang="en-US" dirty="0">
                <a:latin typeface="+mj-lt"/>
                <a:ea typeface="+mj-ea"/>
                <a:cs typeface="+mj-cs"/>
              </a:rPr>
              <a:t>, </a:t>
            </a:r>
            <a:r>
              <a:rPr lang="en-US" dirty="0" err="1">
                <a:latin typeface="+mj-lt"/>
                <a:ea typeface="+mj-ea"/>
                <a:cs typeface="+mj-cs"/>
              </a:rPr>
              <a:t>j’ai</a:t>
            </a:r>
            <a:r>
              <a:rPr lang="en-US" dirty="0">
                <a:latin typeface="+mj-lt"/>
                <a:ea typeface="+mj-ea"/>
                <a:cs typeface="+mj-cs"/>
              </a:rPr>
              <a:t> </a:t>
            </a:r>
            <a:r>
              <a:rPr lang="en-US" dirty="0" err="1">
                <a:latin typeface="+mj-lt"/>
                <a:ea typeface="+mj-ea"/>
                <a:cs typeface="+mj-cs"/>
              </a:rPr>
              <a:t>décidé</a:t>
            </a:r>
            <a:r>
              <a:rPr lang="en-US" dirty="0">
                <a:latin typeface="+mj-lt"/>
                <a:ea typeface="+mj-ea"/>
                <a:cs typeface="+mj-cs"/>
              </a:rPr>
              <a:t> de </a:t>
            </a:r>
            <a:r>
              <a:rPr lang="en-US" dirty="0" err="1">
                <a:latin typeface="+mj-lt"/>
                <a:ea typeface="+mj-ea"/>
                <a:cs typeface="+mj-cs"/>
              </a:rPr>
              <a:t>partir</a:t>
            </a:r>
            <a:r>
              <a:rPr lang="en-US" dirty="0">
                <a:latin typeface="+mj-lt"/>
                <a:ea typeface="+mj-ea"/>
                <a:cs typeface="+mj-cs"/>
              </a:rPr>
              <a:t> </a:t>
            </a:r>
            <a:r>
              <a:rPr lang="en-US" dirty="0" err="1">
                <a:latin typeface="+mj-lt"/>
                <a:ea typeface="+mj-ea"/>
                <a:cs typeface="+mj-cs"/>
              </a:rPr>
              <a:t>majoritairement</a:t>
            </a:r>
            <a:r>
              <a:rPr lang="en-US" dirty="0">
                <a:latin typeface="+mj-lt"/>
                <a:ea typeface="+mj-ea"/>
                <a:cs typeface="+mj-cs"/>
              </a:rPr>
              <a:t> sur des </a:t>
            </a:r>
            <a:r>
              <a:rPr lang="en-US" dirty="0" err="1">
                <a:latin typeface="+mj-lt"/>
                <a:ea typeface="+mj-ea"/>
                <a:cs typeface="+mj-cs"/>
              </a:rPr>
              <a:t>teintes</a:t>
            </a:r>
            <a:r>
              <a:rPr lang="en-US" dirty="0">
                <a:latin typeface="+mj-lt"/>
                <a:ea typeface="+mj-ea"/>
                <a:cs typeface="+mj-cs"/>
              </a:rPr>
              <a:t> </a:t>
            </a:r>
            <a:r>
              <a:rPr lang="en-US" dirty="0" err="1">
                <a:latin typeface="+mj-lt"/>
                <a:ea typeface="+mj-ea"/>
                <a:cs typeface="+mj-cs"/>
              </a:rPr>
              <a:t>bleues</a:t>
            </a:r>
            <a:r>
              <a:rPr lang="en-US" dirty="0">
                <a:latin typeface="+mj-lt"/>
                <a:ea typeface="+mj-ea"/>
                <a:cs typeface="+mj-cs"/>
              </a:rPr>
              <a:t>.</a:t>
            </a:r>
          </a:p>
          <a:p>
            <a:pPr>
              <a:spcBef>
                <a:spcPts val="1000"/>
              </a:spcBef>
              <a:buClr>
                <a:schemeClr val="bg2">
                  <a:lumMod val="40000"/>
                  <a:lumOff val="60000"/>
                </a:schemeClr>
              </a:buClr>
              <a:buSzPct val="80000"/>
            </a:pPr>
            <a:r>
              <a:rPr lang="en-US" dirty="0">
                <a:latin typeface="+mj-lt"/>
                <a:ea typeface="+mj-ea"/>
                <a:cs typeface="+mj-cs"/>
              </a:rPr>
              <a:t>Pour les </a:t>
            </a:r>
            <a:r>
              <a:rPr lang="en-US" dirty="0" err="1">
                <a:latin typeface="+mj-lt"/>
                <a:ea typeface="+mj-ea"/>
                <a:cs typeface="+mj-cs"/>
              </a:rPr>
              <a:t>produits</a:t>
            </a:r>
            <a:r>
              <a:rPr lang="en-US" dirty="0">
                <a:latin typeface="+mj-lt"/>
                <a:ea typeface="+mj-ea"/>
                <a:cs typeface="+mj-cs"/>
              </a:rPr>
              <a:t> je </a:t>
            </a:r>
            <a:r>
              <a:rPr lang="en-US" dirty="0" err="1">
                <a:latin typeface="+mj-lt"/>
                <a:ea typeface="+mj-ea"/>
                <a:cs typeface="+mj-cs"/>
              </a:rPr>
              <a:t>utiliserai</a:t>
            </a:r>
            <a:r>
              <a:rPr lang="en-US" dirty="0">
                <a:latin typeface="+mj-lt"/>
                <a:ea typeface="+mj-ea"/>
                <a:cs typeface="+mj-cs"/>
              </a:rPr>
              <a:t> un fond </a:t>
            </a:r>
            <a:r>
              <a:rPr lang="en-US" dirty="0" err="1">
                <a:latin typeface="+mj-lt"/>
                <a:ea typeface="+mj-ea"/>
                <a:cs typeface="+mj-cs"/>
              </a:rPr>
              <a:t>blanc</a:t>
            </a:r>
            <a:r>
              <a:rPr lang="en-US" dirty="0">
                <a:latin typeface="+mj-lt"/>
                <a:ea typeface="+mj-ea"/>
                <a:cs typeface="+mj-cs"/>
              </a:rPr>
              <a:t>.</a:t>
            </a:r>
          </a:p>
          <a:p>
            <a:pPr>
              <a:spcBef>
                <a:spcPts val="1000"/>
              </a:spcBef>
              <a:buClr>
                <a:schemeClr val="bg2">
                  <a:lumMod val="40000"/>
                  <a:lumOff val="60000"/>
                </a:schemeClr>
              </a:buClr>
              <a:buSzPct val="80000"/>
            </a:pPr>
            <a:r>
              <a:rPr lang="en-US" dirty="0">
                <a:latin typeface="+mj-lt"/>
                <a:ea typeface="+mj-ea"/>
                <a:cs typeface="+mj-cs"/>
              </a:rPr>
              <a:t>Une </a:t>
            </a:r>
            <a:r>
              <a:rPr lang="en-US" dirty="0" err="1">
                <a:latin typeface="+mj-lt"/>
                <a:ea typeface="+mj-ea"/>
                <a:cs typeface="+mj-cs"/>
              </a:rPr>
              <a:t>teinte</a:t>
            </a:r>
            <a:r>
              <a:rPr lang="en-US" dirty="0">
                <a:latin typeface="+mj-lt"/>
                <a:ea typeface="+mj-ea"/>
                <a:cs typeface="+mj-cs"/>
              </a:rPr>
              <a:t> grise pour le panier.</a:t>
            </a:r>
          </a:p>
          <a:p>
            <a:pPr>
              <a:spcBef>
                <a:spcPts val="1000"/>
              </a:spcBef>
              <a:buClr>
                <a:schemeClr val="bg2">
                  <a:lumMod val="40000"/>
                  <a:lumOff val="60000"/>
                </a:schemeClr>
              </a:buClr>
              <a:buSzPct val="80000"/>
            </a:pPr>
            <a:r>
              <a:rPr lang="en-US" dirty="0">
                <a:latin typeface="+mj-lt"/>
                <a:ea typeface="+mj-ea"/>
                <a:cs typeface="+mj-cs"/>
              </a:rPr>
              <a:t>Et </a:t>
            </a:r>
            <a:r>
              <a:rPr lang="en-US" dirty="0" err="1">
                <a:latin typeface="+mj-lt"/>
                <a:ea typeface="+mj-ea"/>
                <a:cs typeface="+mj-cs"/>
              </a:rPr>
              <a:t>une</a:t>
            </a:r>
            <a:r>
              <a:rPr lang="en-US" dirty="0">
                <a:latin typeface="+mj-lt"/>
                <a:ea typeface="+mj-ea"/>
                <a:cs typeface="+mj-cs"/>
              </a:rPr>
              <a:t> </a:t>
            </a:r>
            <a:r>
              <a:rPr lang="en-US" dirty="0" err="1">
                <a:latin typeface="+mj-lt"/>
                <a:ea typeface="+mj-ea"/>
                <a:cs typeface="+mj-cs"/>
              </a:rPr>
              <a:t>teinte</a:t>
            </a:r>
            <a:r>
              <a:rPr lang="en-US" dirty="0">
                <a:latin typeface="+mj-lt"/>
                <a:ea typeface="+mj-ea"/>
                <a:cs typeface="+mj-cs"/>
              </a:rPr>
              <a:t> </a:t>
            </a:r>
            <a:r>
              <a:rPr lang="en-US" dirty="0" err="1">
                <a:latin typeface="+mj-lt"/>
                <a:ea typeface="+mj-ea"/>
                <a:cs typeface="+mj-cs"/>
              </a:rPr>
              <a:t>verte</a:t>
            </a:r>
            <a:r>
              <a:rPr lang="en-US" dirty="0">
                <a:latin typeface="+mj-lt"/>
                <a:ea typeface="+mj-ea"/>
                <a:cs typeface="+mj-cs"/>
              </a:rPr>
              <a:t> pour les </a:t>
            </a:r>
            <a:r>
              <a:rPr lang="en-US" dirty="0" err="1">
                <a:latin typeface="+mj-lt"/>
                <a:ea typeface="+mj-ea"/>
                <a:cs typeface="+mj-cs"/>
              </a:rPr>
              <a:t>bouttons</a:t>
            </a:r>
            <a:r>
              <a:rPr lang="en-US" dirty="0">
                <a:latin typeface="+mj-lt"/>
                <a:ea typeface="+mj-ea"/>
                <a:cs typeface="+mj-cs"/>
              </a:rPr>
              <a:t> </a:t>
            </a:r>
            <a:r>
              <a:rPr lang="en-US" dirty="0" err="1">
                <a:latin typeface="+mj-lt"/>
                <a:ea typeface="+mj-ea"/>
                <a:cs typeface="+mj-cs"/>
              </a:rPr>
              <a:t>ajouter</a:t>
            </a:r>
            <a:r>
              <a:rPr lang="en-US" dirty="0">
                <a:latin typeface="+mj-lt"/>
                <a:ea typeface="+mj-ea"/>
                <a:cs typeface="+mj-cs"/>
              </a:rPr>
              <a:t> et </a:t>
            </a:r>
            <a:r>
              <a:rPr lang="en-US" dirty="0" err="1">
                <a:latin typeface="+mj-lt"/>
                <a:ea typeface="+mj-ea"/>
                <a:cs typeface="+mj-cs"/>
              </a:rPr>
              <a:t>acheter</a:t>
            </a:r>
            <a:r>
              <a:rPr lang="en-US">
                <a:latin typeface="+mj-lt"/>
                <a:ea typeface="+mj-ea"/>
                <a:cs typeface="+mj-cs"/>
              </a:rPr>
              <a:t>.</a:t>
            </a:r>
            <a:endParaRPr lang="en-US" dirty="0">
              <a:latin typeface="+mj-lt"/>
              <a:ea typeface="+mj-ea"/>
              <a:cs typeface="+mj-cs"/>
            </a:endParaRPr>
          </a:p>
          <a:p>
            <a:pPr>
              <a:spcBef>
                <a:spcPts val="1000"/>
              </a:spcBef>
              <a:buClr>
                <a:schemeClr val="bg2">
                  <a:lumMod val="40000"/>
                  <a:lumOff val="60000"/>
                </a:schemeClr>
              </a:buClr>
              <a:buSzPct val="80000"/>
            </a:pPr>
            <a:endParaRPr lang="en-US" dirty="0">
              <a:latin typeface="+mj-lt"/>
              <a:ea typeface="+mj-ea"/>
              <a:cs typeface="+mj-cs"/>
            </a:endParaRPr>
          </a:p>
          <a:p>
            <a:pPr>
              <a:spcBef>
                <a:spcPts val="1000"/>
              </a:spcBef>
              <a:buClr>
                <a:schemeClr val="bg2">
                  <a:lumMod val="40000"/>
                  <a:lumOff val="60000"/>
                </a:schemeClr>
              </a:buClr>
              <a:buSzPct val="80000"/>
            </a:pPr>
            <a:r>
              <a:rPr lang="en-US" dirty="0">
                <a:latin typeface="+mj-lt"/>
                <a:ea typeface="+mj-ea"/>
                <a:cs typeface="+mj-cs"/>
              </a:rPr>
              <a:t>Pour la police je </a:t>
            </a:r>
            <a:r>
              <a:rPr lang="en-US" dirty="0" err="1">
                <a:latin typeface="+mj-lt"/>
                <a:ea typeface="+mj-ea"/>
                <a:cs typeface="+mj-cs"/>
              </a:rPr>
              <a:t>ulitise</a:t>
            </a:r>
            <a:r>
              <a:rPr lang="en-US" dirty="0">
                <a:latin typeface="+mj-lt"/>
                <a:ea typeface="+mj-ea"/>
                <a:cs typeface="+mj-cs"/>
              </a:rPr>
              <a:t> </a:t>
            </a:r>
            <a:r>
              <a:rPr lang="en-US" dirty="0" err="1">
                <a:latin typeface="+mj-lt"/>
                <a:ea typeface="+mj-ea"/>
                <a:cs typeface="+mj-cs"/>
              </a:rPr>
              <a:t>roboto</a:t>
            </a:r>
            <a:r>
              <a:rPr lang="en-US" dirty="0">
                <a:latin typeface="+mj-lt"/>
                <a:ea typeface="+mj-ea"/>
                <a:cs typeface="+mj-cs"/>
              </a:rPr>
              <a:t>, </a:t>
            </a:r>
            <a:r>
              <a:rPr lang="en-US" dirty="0" err="1">
                <a:latin typeface="+mj-lt"/>
                <a:ea typeface="+mj-ea"/>
                <a:cs typeface="+mj-cs"/>
              </a:rPr>
              <a:t>poppins</a:t>
            </a:r>
            <a:r>
              <a:rPr lang="en-US" dirty="0">
                <a:latin typeface="+mj-lt"/>
                <a:ea typeface="+mj-ea"/>
                <a:cs typeface="+mj-cs"/>
              </a:rPr>
              <a:t> et </a:t>
            </a:r>
            <a:r>
              <a:rPr lang="fr-FR" b="0" dirty="0">
                <a:effectLst/>
                <a:latin typeface="+mj-lt"/>
              </a:rPr>
              <a:t>Franklin Gothic Medium</a:t>
            </a:r>
          </a:p>
        </p:txBody>
      </p:sp>
      <p:pic>
        <p:nvPicPr>
          <p:cNvPr id="10" name="Image 9" descr="Une image contenant capture d’écran, logiciel, texte, affichage&#10;&#10;Description générée automatiquement">
            <a:extLst>
              <a:ext uri="{FF2B5EF4-FFF2-40B4-BE49-F238E27FC236}">
                <a16:creationId xmlns:a16="http://schemas.microsoft.com/office/drawing/2014/main" id="{4787AF2D-A287-963F-098F-90F0F44D5F76}"/>
              </a:ext>
            </a:extLst>
          </p:cNvPr>
          <p:cNvPicPr>
            <a:picLocks noChangeAspect="1"/>
          </p:cNvPicPr>
          <p:nvPr/>
        </p:nvPicPr>
        <p:blipFill rotWithShape="1">
          <a:blip r:embed="rId4">
            <a:extLst>
              <a:ext uri="{28A0092B-C50C-407E-A947-70E740481C1C}">
                <a14:useLocalDpi xmlns:a14="http://schemas.microsoft.com/office/drawing/2010/main" val="0"/>
              </a:ext>
            </a:extLst>
          </a:blip>
          <a:srcRect l="7946" t="11409" r="69614" b="72977"/>
          <a:stretch/>
        </p:blipFill>
        <p:spPr>
          <a:xfrm>
            <a:off x="62732" y="2098856"/>
            <a:ext cx="4565643" cy="2660288"/>
          </a:xfrm>
          <a:prstGeom prst="rect">
            <a:avLst/>
          </a:prstGeom>
        </p:spPr>
      </p:pic>
    </p:spTree>
    <p:extLst>
      <p:ext uri="{BB962C8B-B14F-4D97-AF65-F5344CB8AC3E}">
        <p14:creationId xmlns:p14="http://schemas.microsoft.com/office/powerpoint/2010/main" val="24876940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75D6191C-A6CE-027F-F5A8-146D768FE25E}"/>
              </a:ext>
            </a:extLst>
          </p:cNvPr>
          <p:cNvSpPr txBox="1"/>
          <p:nvPr/>
        </p:nvSpPr>
        <p:spPr>
          <a:xfrm>
            <a:off x="648930" y="629266"/>
            <a:ext cx="4795482" cy="1641987"/>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Création du logo</a:t>
            </a:r>
          </a:p>
        </p:txBody>
      </p:sp>
      <p:pic>
        <p:nvPicPr>
          <p:cNvPr id="7" name="Espace réservé du contenu 6">
            <a:extLst>
              <a:ext uri="{FF2B5EF4-FFF2-40B4-BE49-F238E27FC236}">
                <a16:creationId xmlns:a16="http://schemas.microsoft.com/office/drawing/2014/main" id="{F7F47B32-5141-7049-2AF3-A483763951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06" r="2292" b="-2"/>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25" name="Rectangle 20">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ZoneTexte 8">
            <a:extLst>
              <a:ext uri="{FF2B5EF4-FFF2-40B4-BE49-F238E27FC236}">
                <a16:creationId xmlns:a16="http://schemas.microsoft.com/office/drawing/2014/main" id="{2BC237A1-40C0-C994-5BB6-BAF977A11A4B}"/>
              </a:ext>
            </a:extLst>
          </p:cNvPr>
          <p:cNvSpPr txBox="1"/>
          <p:nvPr/>
        </p:nvSpPr>
        <p:spPr>
          <a:xfrm>
            <a:off x="647701" y="2438401"/>
            <a:ext cx="4797256" cy="1366981"/>
          </a:xfrm>
          <a:prstGeom prst="rect">
            <a:avLst/>
          </a:prstGeom>
        </p:spPr>
        <p:txBody>
          <a:bodyPr vert="horz" lIns="91440" tIns="45720" rIns="91440" bIns="45720" rtlCol="0">
            <a:normAutofit fontScale="92500" lnSpcReduction="20000"/>
          </a:bodyPr>
          <a:lstStyle/>
          <a:p>
            <a:pPr>
              <a:spcBef>
                <a:spcPts val="1000"/>
              </a:spcBef>
              <a:buClr>
                <a:schemeClr val="bg2">
                  <a:lumMod val="40000"/>
                  <a:lumOff val="60000"/>
                </a:schemeClr>
              </a:buClr>
              <a:buSzPct val="80000"/>
            </a:pPr>
            <a:r>
              <a:rPr lang="en-US" dirty="0">
                <a:latin typeface="+mj-lt"/>
                <a:ea typeface="+mj-ea"/>
                <a:cs typeface="+mj-cs"/>
              </a:rPr>
              <a:t>Pour le logo, </a:t>
            </a:r>
            <a:r>
              <a:rPr lang="en-US" dirty="0" err="1">
                <a:latin typeface="+mj-lt"/>
                <a:ea typeface="+mj-ea"/>
                <a:cs typeface="+mj-cs"/>
              </a:rPr>
              <a:t>j’ai</a:t>
            </a:r>
            <a:r>
              <a:rPr lang="en-US" dirty="0">
                <a:latin typeface="+mj-lt"/>
                <a:ea typeface="+mj-ea"/>
                <a:cs typeface="+mj-cs"/>
              </a:rPr>
              <a:t> </a:t>
            </a:r>
            <a:r>
              <a:rPr lang="en-US" dirty="0" err="1">
                <a:latin typeface="+mj-lt"/>
                <a:ea typeface="+mj-ea"/>
                <a:cs typeface="+mj-cs"/>
              </a:rPr>
              <a:t>décidé</a:t>
            </a:r>
            <a:r>
              <a:rPr lang="en-US" dirty="0">
                <a:latin typeface="+mj-lt"/>
                <a:ea typeface="+mj-ea"/>
                <a:cs typeface="+mj-cs"/>
              </a:rPr>
              <a:t> de </a:t>
            </a:r>
            <a:r>
              <a:rPr lang="en-US" dirty="0" err="1">
                <a:latin typeface="+mj-lt"/>
                <a:ea typeface="+mj-ea"/>
                <a:cs typeface="+mj-cs"/>
              </a:rPr>
              <a:t>partir</a:t>
            </a:r>
            <a:r>
              <a:rPr lang="en-US" dirty="0">
                <a:latin typeface="+mj-lt"/>
                <a:ea typeface="+mj-ea"/>
                <a:cs typeface="+mj-cs"/>
              </a:rPr>
              <a:t> sur </a:t>
            </a:r>
            <a:r>
              <a:rPr lang="en-US" dirty="0" err="1">
                <a:latin typeface="+mj-lt"/>
                <a:ea typeface="+mj-ea"/>
                <a:cs typeface="+mj-cs"/>
              </a:rPr>
              <a:t>une</a:t>
            </a:r>
            <a:r>
              <a:rPr lang="en-US" dirty="0">
                <a:latin typeface="+mj-lt"/>
                <a:ea typeface="+mj-ea"/>
                <a:cs typeface="+mj-cs"/>
              </a:rPr>
              <a:t> idée de </a:t>
            </a:r>
            <a:r>
              <a:rPr lang="en-US" dirty="0" err="1">
                <a:latin typeface="+mj-lt"/>
                <a:ea typeface="+mj-ea"/>
                <a:cs typeface="+mj-cs"/>
              </a:rPr>
              <a:t>manette</a:t>
            </a:r>
            <a:r>
              <a:rPr lang="en-US" dirty="0">
                <a:latin typeface="+mj-lt"/>
                <a:ea typeface="+mj-ea"/>
                <a:cs typeface="+mj-cs"/>
              </a:rPr>
              <a:t> </a:t>
            </a:r>
            <a:r>
              <a:rPr lang="en-US" dirty="0" err="1">
                <a:latin typeface="+mj-lt"/>
                <a:ea typeface="+mj-ea"/>
                <a:cs typeface="+mj-cs"/>
              </a:rPr>
              <a:t>en</a:t>
            </a:r>
            <a:r>
              <a:rPr lang="en-US" dirty="0">
                <a:latin typeface="+mj-lt"/>
                <a:ea typeface="+mj-ea"/>
                <a:cs typeface="+mj-cs"/>
              </a:rPr>
              <a:t> premier plan </a:t>
            </a:r>
            <a:r>
              <a:rPr lang="en-US" dirty="0" err="1">
                <a:latin typeface="+mj-lt"/>
                <a:ea typeface="+mj-ea"/>
                <a:cs typeface="+mj-cs"/>
              </a:rPr>
              <a:t>efficace</a:t>
            </a:r>
            <a:r>
              <a:rPr lang="en-US" dirty="0">
                <a:latin typeface="+mj-lt"/>
                <a:ea typeface="+mj-ea"/>
                <a:cs typeface="+mj-cs"/>
              </a:rPr>
              <a:t> et </a:t>
            </a:r>
            <a:r>
              <a:rPr lang="en-US" dirty="0" err="1">
                <a:latin typeface="+mj-lt"/>
                <a:ea typeface="+mj-ea"/>
                <a:cs typeface="+mj-cs"/>
              </a:rPr>
              <a:t>marquant</a:t>
            </a:r>
            <a:r>
              <a:rPr lang="en-US" dirty="0">
                <a:latin typeface="+mj-lt"/>
                <a:ea typeface="+mj-ea"/>
                <a:cs typeface="+mj-cs"/>
              </a:rPr>
              <a:t>. Le nom du </a:t>
            </a:r>
            <a:r>
              <a:rPr lang="en-US" dirty="0" err="1">
                <a:latin typeface="+mj-lt"/>
                <a:ea typeface="+mj-ea"/>
                <a:cs typeface="+mj-cs"/>
              </a:rPr>
              <a:t>magasin</a:t>
            </a:r>
            <a:r>
              <a:rPr lang="en-US" dirty="0">
                <a:latin typeface="+mj-lt"/>
                <a:ea typeface="+mj-ea"/>
                <a:cs typeface="+mj-cs"/>
              </a:rPr>
              <a:t> </a:t>
            </a:r>
            <a:r>
              <a:rPr lang="en-US" dirty="0" err="1">
                <a:latin typeface="+mj-lt"/>
                <a:ea typeface="+mj-ea"/>
                <a:cs typeface="+mj-cs"/>
              </a:rPr>
              <a:t>izem</a:t>
            </a:r>
            <a:r>
              <a:rPr lang="en-US" dirty="0">
                <a:latin typeface="+mj-lt"/>
                <a:ea typeface="+mj-ea"/>
                <a:cs typeface="+mj-cs"/>
              </a:rPr>
              <a:t> </a:t>
            </a:r>
            <a:r>
              <a:rPr lang="en-US" dirty="0" err="1">
                <a:latin typeface="+mj-lt"/>
                <a:ea typeface="+mj-ea"/>
                <a:cs typeface="+mj-cs"/>
              </a:rPr>
              <a:t>signifie</a:t>
            </a:r>
            <a:r>
              <a:rPr lang="en-US" dirty="0">
                <a:latin typeface="+mj-lt"/>
                <a:ea typeface="+mj-ea"/>
                <a:cs typeface="+mj-cs"/>
              </a:rPr>
              <a:t> « Lion (the king)». </a:t>
            </a:r>
          </a:p>
          <a:p>
            <a:pPr>
              <a:spcBef>
                <a:spcPts val="1000"/>
              </a:spcBef>
              <a:buClr>
                <a:schemeClr val="bg2">
                  <a:lumMod val="40000"/>
                  <a:lumOff val="60000"/>
                </a:schemeClr>
              </a:buClr>
              <a:buSzPct val="80000"/>
            </a:pPr>
            <a:r>
              <a:rPr lang="en-US" dirty="0" err="1">
                <a:latin typeface="+mj-lt"/>
                <a:ea typeface="+mj-ea"/>
                <a:cs typeface="+mj-cs"/>
              </a:rPr>
              <a:t>J’ai</a:t>
            </a:r>
            <a:r>
              <a:rPr lang="en-US" dirty="0">
                <a:latin typeface="+mj-lt"/>
                <a:ea typeface="+mj-ea"/>
                <a:cs typeface="+mj-cs"/>
              </a:rPr>
              <a:t> </a:t>
            </a:r>
            <a:r>
              <a:rPr lang="en-US" dirty="0" err="1">
                <a:latin typeface="+mj-lt"/>
                <a:ea typeface="+mj-ea"/>
                <a:cs typeface="+mj-cs"/>
              </a:rPr>
              <a:t>crée</a:t>
            </a:r>
            <a:r>
              <a:rPr lang="en-US" dirty="0">
                <a:latin typeface="+mj-lt"/>
                <a:ea typeface="+mj-ea"/>
                <a:cs typeface="+mj-cs"/>
              </a:rPr>
              <a:t> </a:t>
            </a:r>
            <a:r>
              <a:rPr lang="en-US" dirty="0" err="1">
                <a:latin typeface="+mj-lt"/>
                <a:ea typeface="+mj-ea"/>
                <a:cs typeface="+mj-cs"/>
              </a:rPr>
              <a:t>ce</a:t>
            </a:r>
            <a:r>
              <a:rPr lang="en-US" dirty="0">
                <a:latin typeface="+mj-lt"/>
                <a:ea typeface="+mj-ea"/>
                <a:cs typeface="+mj-cs"/>
              </a:rPr>
              <a:t> logo via CANVAS</a:t>
            </a:r>
          </a:p>
        </p:txBody>
      </p:sp>
    </p:spTree>
    <p:extLst>
      <p:ext uri="{BB962C8B-B14F-4D97-AF65-F5344CB8AC3E}">
        <p14:creationId xmlns:p14="http://schemas.microsoft.com/office/powerpoint/2010/main" val="3273875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re 1">
            <a:extLst>
              <a:ext uri="{FF2B5EF4-FFF2-40B4-BE49-F238E27FC236}">
                <a16:creationId xmlns:a16="http://schemas.microsoft.com/office/drawing/2014/main" id="{C81DED49-63AF-FD47-E4D7-BE1A6ACCC8ED}"/>
              </a:ext>
            </a:extLst>
          </p:cNvPr>
          <p:cNvSpPr>
            <a:spLocks noGrp="1"/>
          </p:cNvSpPr>
          <p:nvPr>
            <p:ph type="title"/>
          </p:nvPr>
        </p:nvSpPr>
        <p:spPr>
          <a:xfrm>
            <a:off x="1154955" y="1447800"/>
            <a:ext cx="6974915" cy="3329581"/>
          </a:xfrm>
        </p:spPr>
        <p:txBody>
          <a:bodyPr vert="horz" lIns="91440" tIns="45720" rIns="91440" bIns="45720" rtlCol="0" anchor="b">
            <a:normAutofit/>
          </a:bodyPr>
          <a:lstStyle/>
          <a:p>
            <a:pPr>
              <a:lnSpc>
                <a:spcPct val="90000"/>
              </a:lnSpc>
            </a:pPr>
            <a:r>
              <a:rPr lang="en-US" sz="7200" b="0" i="0" kern="1200" dirty="0">
                <a:solidFill>
                  <a:schemeClr val="tx2"/>
                </a:solidFill>
                <a:latin typeface="+mj-lt"/>
                <a:ea typeface="+mj-ea"/>
                <a:cs typeface="+mj-cs"/>
              </a:rPr>
              <a:t>Présentation de la maquette</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5535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41209-4B16-A8F8-B44B-A7889D76CA8E}"/>
              </a:ext>
            </a:extLst>
          </p:cNvPr>
          <p:cNvSpPr>
            <a:spLocks noGrp="1"/>
          </p:cNvSpPr>
          <p:nvPr>
            <p:ph type="title"/>
          </p:nvPr>
        </p:nvSpPr>
        <p:spPr>
          <a:xfrm>
            <a:off x="3174521" y="452718"/>
            <a:ext cx="4960188" cy="798112"/>
          </a:xfrm>
        </p:spPr>
        <p:txBody>
          <a:bodyPr/>
          <a:lstStyle/>
          <a:p>
            <a:r>
              <a:rPr lang="fr-FR" dirty="0"/>
              <a:t>Maquette </a:t>
            </a:r>
            <a:r>
              <a:rPr lang="fr-FR" dirty="0" err="1"/>
              <a:t>Figma</a:t>
            </a:r>
            <a:endParaRPr lang="fr-FR" dirty="0"/>
          </a:p>
        </p:txBody>
      </p:sp>
      <p:pic>
        <p:nvPicPr>
          <p:cNvPr id="5" name="Espace réservé du contenu 4" descr="Une image contenant capture d’écran, texte, logiciel, Logiciel multimédia&#10;&#10;Description générée automatiquement">
            <a:extLst>
              <a:ext uri="{FF2B5EF4-FFF2-40B4-BE49-F238E27FC236}">
                <a16:creationId xmlns:a16="http://schemas.microsoft.com/office/drawing/2014/main" id="{0E650A78-1A7C-6BD4-E387-D7767512BE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578"/>
          <a:stretch/>
        </p:blipFill>
        <p:spPr>
          <a:xfrm>
            <a:off x="518474" y="1395167"/>
            <a:ext cx="11161335" cy="5260157"/>
          </a:xfrm>
        </p:spPr>
      </p:pic>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08033F9E-9391-A9F9-B70B-25EEA9D872BF}"/>
                  </a:ext>
                </a:extLst>
              </p:cNvPr>
              <p:cNvGraphicFramePr>
                <a:graphicFrameLocks noChangeAspect="1"/>
              </p:cNvGraphicFramePr>
              <p:nvPr>
                <p:extLst>
                  <p:ext uri="{D42A27DB-BD31-4B8C-83A1-F6EECF244321}">
                    <p14:modId xmlns:p14="http://schemas.microsoft.com/office/powerpoint/2010/main" val="2094348612"/>
                  </p:ext>
                </p:extLst>
              </p:nvPr>
            </p:nvGraphicFramePr>
            <p:xfrm>
              <a:off x="3174521" y="3284427"/>
              <a:ext cx="514036" cy="289145"/>
            </p:xfrm>
            <a:graphic>
              <a:graphicData uri="http://schemas.microsoft.com/office/powerpoint/2016/slidezoom">
                <pslz:sldZm>
                  <pslz:sldZmObj sldId="293" cId="438052488">
                    <pslz:zmPr id="{BF3ED76A-FF2D-4C9D-85CA-20D283A0CBAB}" returnToParent="0" transitionDur="1000">
                      <p166:blipFill xmlns:p166="http://schemas.microsoft.com/office/powerpoint/2016/6/main">
                        <a:blip r:embed="rId3"/>
                        <a:stretch>
                          <a:fillRect/>
                        </a:stretch>
                      </p166:blipFill>
                      <p166:spPr xmlns:p166="http://schemas.microsoft.com/office/powerpoint/2016/6/main">
                        <a:xfrm>
                          <a:off x="0" y="0"/>
                          <a:ext cx="514036" cy="289145"/>
                        </a:xfrm>
                        <a:prstGeom prst="rect">
                          <a:avLst/>
                        </a:prstGeom>
                        <a:ln w="3175">
                          <a:solidFill>
                            <a:prstClr val="ltGray"/>
                          </a:solidFill>
                        </a:ln>
                        <a:effectLst>
                          <a:softEdge rad="1270000"/>
                        </a:effectLst>
                      </p166:spPr>
                    </pslz:zmPr>
                  </pslz:sldZmObj>
                </pslz:sldZm>
              </a:graphicData>
            </a:graphic>
          </p:graphicFrame>
        </mc:Choice>
        <mc:Fallback xmlns="">
          <p:pic>
            <p:nvPicPr>
              <p:cNvPr id="7" name="Zoom de diapositive 6">
                <a:hlinkClick r:id="rId4" action="ppaction://hlinksldjump"/>
                <a:extLst>
                  <a:ext uri="{FF2B5EF4-FFF2-40B4-BE49-F238E27FC236}">
                    <a16:creationId xmlns:a16="http://schemas.microsoft.com/office/drawing/2014/main" id="{08033F9E-9391-A9F9-B70B-25EEA9D872BF}"/>
                  </a:ext>
                </a:extLst>
              </p:cNvPr>
              <p:cNvPicPr>
                <a:picLocks noGrp="1" noRot="1" noChangeAspect="1" noMove="1" noResize="1" noEditPoints="1" noAdjustHandles="1" noChangeArrowheads="1" noChangeShapeType="1"/>
              </p:cNvPicPr>
              <p:nvPr/>
            </p:nvPicPr>
            <p:blipFill>
              <a:blip r:embed="rId5"/>
              <a:stretch>
                <a:fillRect/>
              </a:stretch>
            </p:blipFill>
            <p:spPr>
              <a:xfrm>
                <a:off x="3174521" y="3284427"/>
                <a:ext cx="514036" cy="289145"/>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9" name="Zoom de diapositive 8">
                <a:extLst>
                  <a:ext uri="{FF2B5EF4-FFF2-40B4-BE49-F238E27FC236}">
                    <a16:creationId xmlns:a16="http://schemas.microsoft.com/office/drawing/2014/main" id="{44262B91-B9D5-B90F-3541-F9AB566D12AE}"/>
                  </a:ext>
                </a:extLst>
              </p:cNvPr>
              <p:cNvGraphicFramePr>
                <a:graphicFrameLocks noChangeAspect="1"/>
              </p:cNvGraphicFramePr>
              <p:nvPr>
                <p:extLst>
                  <p:ext uri="{D42A27DB-BD31-4B8C-83A1-F6EECF244321}">
                    <p14:modId xmlns:p14="http://schemas.microsoft.com/office/powerpoint/2010/main" val="115785690"/>
                  </p:ext>
                </p:extLst>
              </p:nvPr>
            </p:nvGraphicFramePr>
            <p:xfrm>
              <a:off x="3158425" y="3876145"/>
              <a:ext cx="530132" cy="298199"/>
            </p:xfrm>
            <a:graphic>
              <a:graphicData uri="http://schemas.microsoft.com/office/powerpoint/2016/slidezoom">
                <pslz:sldZm>
                  <pslz:sldZmObj sldId="294" cId="3025322380">
                    <pslz:zmPr id="{5446E65D-2BC0-4C68-BC8B-5D138EBF63E9}" returnToParent="0" transitionDur="1000">
                      <p166:blipFill xmlns:p166="http://schemas.microsoft.com/office/powerpoint/2016/6/main">
                        <a:blip r:embed="rId6"/>
                        <a:stretch>
                          <a:fillRect/>
                        </a:stretch>
                      </p166:blipFill>
                      <p166:spPr xmlns:p166="http://schemas.microsoft.com/office/powerpoint/2016/6/main">
                        <a:xfrm>
                          <a:off x="0" y="0"/>
                          <a:ext cx="530132" cy="298199"/>
                        </a:xfrm>
                        <a:prstGeom prst="rect">
                          <a:avLst/>
                        </a:prstGeom>
                        <a:ln w="3175">
                          <a:solidFill>
                            <a:prstClr val="ltGray"/>
                          </a:solidFill>
                        </a:ln>
                        <a:effectLst>
                          <a:softEdge rad="1270000"/>
                        </a:effectLst>
                      </p166:spPr>
                    </pslz:zmPr>
                  </pslz:sldZmObj>
                </pslz:sldZm>
              </a:graphicData>
            </a:graphic>
          </p:graphicFrame>
        </mc:Choice>
        <mc:Fallback xmlns="">
          <p:pic>
            <p:nvPicPr>
              <p:cNvPr id="9" name="Zoom de diapositive 8">
                <a:hlinkClick r:id="rId7" action="ppaction://hlinksldjump"/>
                <a:extLst>
                  <a:ext uri="{FF2B5EF4-FFF2-40B4-BE49-F238E27FC236}">
                    <a16:creationId xmlns:a16="http://schemas.microsoft.com/office/drawing/2014/main" id="{44262B91-B9D5-B90F-3541-F9AB566D12AE}"/>
                  </a:ext>
                </a:extLst>
              </p:cNvPr>
              <p:cNvPicPr>
                <a:picLocks noGrp="1" noRot="1" noChangeAspect="1" noMove="1" noResize="1" noEditPoints="1" noAdjustHandles="1" noChangeArrowheads="1" noChangeShapeType="1"/>
              </p:cNvPicPr>
              <p:nvPr/>
            </p:nvPicPr>
            <p:blipFill>
              <a:blip r:embed="rId8"/>
              <a:stretch>
                <a:fillRect/>
              </a:stretch>
            </p:blipFill>
            <p:spPr>
              <a:xfrm>
                <a:off x="3158425" y="3876145"/>
                <a:ext cx="530132" cy="298199"/>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42E7B53E-1F9D-2EAA-6408-EB47A3A79DD8}"/>
                  </a:ext>
                </a:extLst>
              </p:cNvPr>
              <p:cNvGraphicFramePr>
                <a:graphicFrameLocks noChangeAspect="1"/>
              </p:cNvGraphicFramePr>
              <p:nvPr>
                <p:extLst>
                  <p:ext uri="{D42A27DB-BD31-4B8C-83A1-F6EECF244321}">
                    <p14:modId xmlns:p14="http://schemas.microsoft.com/office/powerpoint/2010/main" val="282981854"/>
                  </p:ext>
                </p:extLst>
              </p:nvPr>
            </p:nvGraphicFramePr>
            <p:xfrm rot="18359571">
              <a:off x="6572816" y="4002894"/>
              <a:ext cx="304800" cy="171450"/>
            </p:xfrm>
            <a:graphic>
              <a:graphicData uri="http://schemas.microsoft.com/office/powerpoint/2016/slidezoom">
                <pslz:sldZm>
                  <pslz:sldZmObj sldId="323" cId="2169365734">
                    <pslz:zmPr id="{F1EB9FE7-1757-4AB8-9DE3-27B8964BC9B1}" returnToParent="0" transitionDur="1000">
                      <p166:blipFill xmlns:p166="http://schemas.microsoft.com/office/powerpoint/2016/6/main">
                        <a:blip r:embed="rId9"/>
                        <a:stretch>
                          <a:fillRect/>
                        </a:stretch>
                      </p166:blipFill>
                      <p166:spPr xmlns:p166="http://schemas.microsoft.com/office/powerpoint/2016/6/main">
                        <a:xfrm rot="18359571">
                          <a:off x="0" y="0"/>
                          <a:ext cx="304800" cy="171450"/>
                        </a:xfrm>
                        <a:prstGeom prst="rect">
                          <a:avLst/>
                        </a:prstGeom>
                        <a:ln w="3175">
                          <a:solidFill>
                            <a:prstClr val="ltGray"/>
                          </a:solidFill>
                        </a:ln>
                        <a:effectLst>
                          <a:softEdge rad="1270000"/>
                        </a:effectLst>
                      </p166:spPr>
                    </pslz:zmPr>
                  </pslz:sldZmObj>
                </pslz:sldZm>
              </a:graphicData>
            </a:graphic>
          </p:graphicFrame>
        </mc:Choice>
        <mc:Fallback xmlns="">
          <p:pic>
            <p:nvPicPr>
              <p:cNvPr id="11" name="Zoom de diapositive 10">
                <a:hlinkClick r:id="rId10" action="ppaction://hlinksldjump"/>
                <a:extLst>
                  <a:ext uri="{FF2B5EF4-FFF2-40B4-BE49-F238E27FC236}">
                    <a16:creationId xmlns:a16="http://schemas.microsoft.com/office/drawing/2014/main" id="{42E7B53E-1F9D-2EAA-6408-EB47A3A79DD8}"/>
                  </a:ext>
                </a:extLst>
              </p:cNvPr>
              <p:cNvPicPr>
                <a:picLocks noGrp="1" noRot="1" noChangeAspect="1" noMove="1" noResize="1" noEditPoints="1" noAdjustHandles="1" noChangeArrowheads="1" noChangeShapeType="1"/>
              </p:cNvPicPr>
              <p:nvPr/>
            </p:nvPicPr>
            <p:blipFill>
              <a:blip r:embed="rId11"/>
              <a:stretch>
                <a:fillRect/>
              </a:stretch>
            </p:blipFill>
            <p:spPr>
              <a:xfrm rot="18359571">
                <a:off x="6572816" y="4002894"/>
                <a:ext cx="304800" cy="171450"/>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CCAF1D1C-79B6-087D-3B50-D4710AA16BC8}"/>
                  </a:ext>
                </a:extLst>
              </p:cNvPr>
              <p:cNvGraphicFramePr>
                <a:graphicFrameLocks noChangeAspect="1"/>
              </p:cNvGraphicFramePr>
              <p:nvPr>
                <p:extLst>
                  <p:ext uri="{D42A27DB-BD31-4B8C-83A1-F6EECF244321}">
                    <p14:modId xmlns:p14="http://schemas.microsoft.com/office/powerpoint/2010/main" val="2795350606"/>
                  </p:ext>
                </p:extLst>
              </p:nvPr>
            </p:nvGraphicFramePr>
            <p:xfrm>
              <a:off x="4623269" y="3429000"/>
              <a:ext cx="369685" cy="207948"/>
            </p:xfrm>
            <a:graphic>
              <a:graphicData uri="http://schemas.microsoft.com/office/powerpoint/2016/slidezoom">
                <pslz:sldZm>
                  <pslz:sldZmObj sldId="295" cId="4092504071">
                    <pslz:zmPr id="{1E6769BE-1226-4ADB-BBAD-D2D155A9EA89}" returnToParent="0" transitionDur="1000">
                      <p166:blipFill xmlns:p166="http://schemas.microsoft.com/office/powerpoint/2016/6/main">
                        <a:blip r:embed="rId12"/>
                        <a:stretch>
                          <a:fillRect/>
                        </a:stretch>
                      </p166:blipFill>
                      <p166:spPr xmlns:p166="http://schemas.microsoft.com/office/powerpoint/2016/6/main">
                        <a:xfrm>
                          <a:off x="0" y="0"/>
                          <a:ext cx="369685" cy="207948"/>
                        </a:xfrm>
                        <a:prstGeom prst="rect">
                          <a:avLst/>
                        </a:prstGeom>
                        <a:ln w="3175">
                          <a:solidFill>
                            <a:prstClr val="ltGray"/>
                          </a:solidFill>
                        </a:ln>
                        <a:effectLst>
                          <a:softEdge rad="1270000"/>
                        </a:effectLst>
                      </p166:spPr>
                    </pslz:zmPr>
                  </pslz:sldZmObj>
                </pslz:sldZm>
              </a:graphicData>
            </a:graphic>
          </p:graphicFrame>
        </mc:Choice>
        <mc:Fallback xmlns="">
          <p:pic>
            <p:nvPicPr>
              <p:cNvPr id="13" name="Zoom de diapositive 12">
                <a:hlinkClick r:id="rId13" action="ppaction://hlinksldjump"/>
                <a:extLst>
                  <a:ext uri="{FF2B5EF4-FFF2-40B4-BE49-F238E27FC236}">
                    <a16:creationId xmlns:a16="http://schemas.microsoft.com/office/drawing/2014/main" id="{CCAF1D1C-79B6-087D-3B50-D4710AA16BC8}"/>
                  </a:ext>
                </a:extLst>
              </p:cNvPr>
              <p:cNvPicPr>
                <a:picLocks noGrp="1" noRot="1" noChangeAspect="1" noMove="1" noResize="1" noEditPoints="1" noAdjustHandles="1" noChangeArrowheads="1" noChangeShapeType="1"/>
              </p:cNvPicPr>
              <p:nvPr/>
            </p:nvPicPr>
            <p:blipFill>
              <a:blip r:embed="rId14"/>
              <a:stretch>
                <a:fillRect/>
              </a:stretch>
            </p:blipFill>
            <p:spPr>
              <a:xfrm>
                <a:off x="4623269" y="3429000"/>
                <a:ext cx="369685" cy="207948"/>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0DFFF663-BAB5-D703-3A6B-2AACC957D99A}"/>
                  </a:ext>
                </a:extLst>
              </p:cNvPr>
              <p:cNvGraphicFramePr>
                <a:graphicFrameLocks noChangeAspect="1"/>
              </p:cNvGraphicFramePr>
              <p:nvPr>
                <p:extLst>
                  <p:ext uri="{D42A27DB-BD31-4B8C-83A1-F6EECF244321}">
                    <p14:modId xmlns:p14="http://schemas.microsoft.com/office/powerpoint/2010/main" val="3876769782"/>
                  </p:ext>
                </p:extLst>
              </p:nvPr>
            </p:nvGraphicFramePr>
            <p:xfrm rot="8575152">
              <a:off x="4762205" y="4063809"/>
              <a:ext cx="215961" cy="121478"/>
            </p:xfrm>
            <a:graphic>
              <a:graphicData uri="http://schemas.microsoft.com/office/powerpoint/2016/slidezoom">
                <pslz:sldZm>
                  <pslz:sldZmObj sldId="317" cId="1731812340">
                    <pslz:zmPr id="{A33065C3-83C6-4587-B336-D0D09D053ED5}" returnToParent="0" transitionDur="1000">
                      <p166:blipFill xmlns:p166="http://schemas.microsoft.com/office/powerpoint/2016/6/main">
                        <a:blip r:embed="rId15"/>
                        <a:stretch>
                          <a:fillRect/>
                        </a:stretch>
                      </p166:blipFill>
                      <p166:spPr xmlns:p166="http://schemas.microsoft.com/office/powerpoint/2016/6/main">
                        <a:xfrm rot="8575152">
                          <a:off x="0" y="0"/>
                          <a:ext cx="215961" cy="121478"/>
                        </a:xfrm>
                        <a:prstGeom prst="rect">
                          <a:avLst/>
                        </a:prstGeom>
                        <a:ln w="3175">
                          <a:solidFill>
                            <a:prstClr val="ltGray"/>
                          </a:solidFill>
                        </a:ln>
                        <a:effectLst>
                          <a:softEdge rad="1270000"/>
                        </a:effectLst>
                      </p166:spPr>
                    </pslz:zmPr>
                  </pslz:sldZmObj>
                </pslz:sldZm>
              </a:graphicData>
            </a:graphic>
          </p:graphicFrame>
        </mc:Choice>
        <mc:Fallback xmlns="">
          <p:pic>
            <p:nvPicPr>
              <p:cNvPr id="19" name="Zoom de diapositive 18">
                <a:hlinkClick r:id="rId16" action="ppaction://hlinksldjump"/>
                <a:extLst>
                  <a:ext uri="{FF2B5EF4-FFF2-40B4-BE49-F238E27FC236}">
                    <a16:creationId xmlns:a16="http://schemas.microsoft.com/office/drawing/2014/main" id="{0DFFF663-BAB5-D703-3A6B-2AACC957D99A}"/>
                  </a:ext>
                </a:extLst>
              </p:cNvPr>
              <p:cNvPicPr>
                <a:picLocks noGrp="1" noRot="1" noChangeAspect="1" noMove="1" noResize="1" noEditPoints="1" noAdjustHandles="1" noChangeArrowheads="1" noChangeShapeType="1"/>
              </p:cNvPicPr>
              <p:nvPr/>
            </p:nvPicPr>
            <p:blipFill>
              <a:blip r:embed="rId17"/>
              <a:stretch>
                <a:fillRect/>
              </a:stretch>
            </p:blipFill>
            <p:spPr>
              <a:xfrm rot="8575152">
                <a:off x="4762205" y="4063809"/>
                <a:ext cx="215961" cy="121478"/>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21" name="Zoom de diapositive 20">
                <a:extLst>
                  <a:ext uri="{FF2B5EF4-FFF2-40B4-BE49-F238E27FC236}">
                    <a16:creationId xmlns:a16="http://schemas.microsoft.com/office/drawing/2014/main" id="{03458D71-806D-8123-7D9B-F2504447D83D}"/>
                  </a:ext>
                </a:extLst>
              </p:cNvPr>
              <p:cNvGraphicFramePr>
                <a:graphicFrameLocks noChangeAspect="1"/>
              </p:cNvGraphicFramePr>
              <p:nvPr>
                <p:extLst>
                  <p:ext uri="{D42A27DB-BD31-4B8C-83A1-F6EECF244321}">
                    <p14:modId xmlns:p14="http://schemas.microsoft.com/office/powerpoint/2010/main" val="7641238"/>
                  </p:ext>
                </p:extLst>
              </p:nvPr>
            </p:nvGraphicFramePr>
            <p:xfrm rot="4079246">
              <a:off x="7955967" y="3366198"/>
              <a:ext cx="150889" cy="261004"/>
            </p:xfrm>
            <a:graphic>
              <a:graphicData uri="http://schemas.microsoft.com/office/powerpoint/2016/slidezoom">
                <pslz:sldZm>
                  <pslz:sldZmObj sldId="322" cId="2098308771">
                    <pslz:zmPr id="{C59E1FC7-A370-44A4-A3A9-DDC0BA489DF4}" returnToParent="0" transitionDur="1000">
                      <p166:blipFill xmlns:p166="http://schemas.microsoft.com/office/powerpoint/2016/6/main">
                        <a:blip r:embed="rId18"/>
                        <a:stretch>
                          <a:fillRect/>
                        </a:stretch>
                      </p166:blipFill>
                      <p166:spPr xmlns:p166="http://schemas.microsoft.com/office/powerpoint/2016/6/main">
                        <a:xfrm rot="4079246">
                          <a:off x="0" y="0"/>
                          <a:ext cx="150889" cy="261004"/>
                        </a:xfrm>
                        <a:prstGeom prst="rect">
                          <a:avLst/>
                        </a:prstGeom>
                        <a:ln w="3175">
                          <a:solidFill>
                            <a:prstClr val="ltGray"/>
                          </a:solidFill>
                        </a:ln>
                        <a:effectLst>
                          <a:softEdge rad="1270000"/>
                        </a:effectLst>
                      </p166:spPr>
                    </pslz:zmPr>
                  </pslz:sldZmObj>
                </pslz:sldZm>
              </a:graphicData>
            </a:graphic>
          </p:graphicFrame>
        </mc:Choice>
        <mc:Fallback xmlns="">
          <p:pic>
            <p:nvPicPr>
              <p:cNvPr id="21" name="Zoom de diapositive 20">
                <a:hlinkClick r:id="rId19" action="ppaction://hlinksldjump"/>
                <a:extLst>
                  <a:ext uri="{FF2B5EF4-FFF2-40B4-BE49-F238E27FC236}">
                    <a16:creationId xmlns:a16="http://schemas.microsoft.com/office/drawing/2014/main" id="{03458D71-806D-8123-7D9B-F2504447D83D}"/>
                  </a:ext>
                </a:extLst>
              </p:cNvPr>
              <p:cNvPicPr>
                <a:picLocks noGrp="1" noRot="1" noChangeAspect="1" noMove="1" noResize="1" noEditPoints="1" noAdjustHandles="1" noChangeArrowheads="1" noChangeShapeType="1"/>
              </p:cNvPicPr>
              <p:nvPr/>
            </p:nvPicPr>
            <p:blipFill>
              <a:blip r:embed="rId20"/>
              <a:stretch>
                <a:fillRect/>
              </a:stretch>
            </p:blipFill>
            <p:spPr>
              <a:xfrm rot="4079246">
                <a:off x="7955967" y="3366198"/>
                <a:ext cx="150889" cy="261004"/>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23" name="Zoom de diapositive 22">
                <a:extLst>
                  <a:ext uri="{FF2B5EF4-FFF2-40B4-BE49-F238E27FC236}">
                    <a16:creationId xmlns:a16="http://schemas.microsoft.com/office/drawing/2014/main" id="{BC972CA9-9914-F0D9-555E-C03983FC5840}"/>
                  </a:ext>
                </a:extLst>
              </p:cNvPr>
              <p:cNvGraphicFramePr>
                <a:graphicFrameLocks noChangeAspect="1"/>
              </p:cNvGraphicFramePr>
              <p:nvPr>
                <p:extLst>
                  <p:ext uri="{D42A27DB-BD31-4B8C-83A1-F6EECF244321}">
                    <p14:modId xmlns:p14="http://schemas.microsoft.com/office/powerpoint/2010/main" val="2837930960"/>
                  </p:ext>
                </p:extLst>
              </p:nvPr>
            </p:nvGraphicFramePr>
            <p:xfrm>
              <a:off x="7666668" y="4111219"/>
              <a:ext cx="252492" cy="126249"/>
            </p:xfrm>
            <a:graphic>
              <a:graphicData uri="http://schemas.microsoft.com/office/powerpoint/2016/slidezoom">
                <pslz:sldZm>
                  <pslz:sldZmObj sldId="321" cId="499312820">
                    <pslz:zmPr id="{7430D61F-D5C0-4854-A6F3-FF04B12F2948}" returnToParent="0" transitionDur="1000">
                      <p166:blipFill xmlns:p166="http://schemas.microsoft.com/office/powerpoint/2016/6/main">
                        <a:blip r:embed="rId21"/>
                        <a:stretch>
                          <a:fillRect/>
                        </a:stretch>
                      </p166:blipFill>
                      <p166:spPr xmlns:p166="http://schemas.microsoft.com/office/powerpoint/2016/6/main">
                        <a:xfrm>
                          <a:off x="0" y="0"/>
                          <a:ext cx="252492" cy="126249"/>
                        </a:xfrm>
                        <a:prstGeom prst="rect">
                          <a:avLst/>
                        </a:prstGeom>
                        <a:ln w="3175">
                          <a:solidFill>
                            <a:prstClr val="ltGray"/>
                          </a:solidFill>
                        </a:ln>
                        <a:effectLst>
                          <a:softEdge rad="1270000"/>
                        </a:effectLst>
                      </p166:spPr>
                    </pslz:zmPr>
                  </pslz:sldZmObj>
                </pslz:sldZm>
              </a:graphicData>
            </a:graphic>
          </p:graphicFrame>
        </mc:Choice>
        <mc:Fallback xmlns="">
          <p:pic>
            <p:nvPicPr>
              <p:cNvPr id="23" name="Zoom de diapositive 22">
                <a:hlinkClick r:id="rId22" action="ppaction://hlinksldjump"/>
                <a:extLst>
                  <a:ext uri="{FF2B5EF4-FFF2-40B4-BE49-F238E27FC236}">
                    <a16:creationId xmlns:a16="http://schemas.microsoft.com/office/drawing/2014/main" id="{BC972CA9-9914-F0D9-555E-C03983FC5840}"/>
                  </a:ext>
                </a:extLst>
              </p:cNvPr>
              <p:cNvPicPr>
                <a:picLocks noGrp="1" noRot="1" noChangeAspect="1" noMove="1" noResize="1" noEditPoints="1" noAdjustHandles="1" noChangeArrowheads="1" noChangeShapeType="1"/>
              </p:cNvPicPr>
              <p:nvPr/>
            </p:nvPicPr>
            <p:blipFill>
              <a:blip r:embed="rId23"/>
              <a:stretch>
                <a:fillRect/>
              </a:stretch>
            </p:blipFill>
            <p:spPr>
              <a:xfrm>
                <a:off x="7666668" y="4111219"/>
                <a:ext cx="252492" cy="126249"/>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4931767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157A6CF9-8E84-D4FC-AAAD-559787A38849}"/>
              </a:ext>
            </a:extLst>
          </p:cNvPr>
          <p:cNvSpPr>
            <a:spLocks noGrp="1"/>
          </p:cNvSpPr>
          <p:nvPr>
            <p:ph type="title"/>
          </p:nvPr>
        </p:nvSpPr>
        <p:spPr>
          <a:xfrm>
            <a:off x="716763" y="608914"/>
            <a:ext cx="4315785" cy="1830579"/>
          </a:xfrm>
        </p:spPr>
        <p:txBody>
          <a:bodyPr>
            <a:normAutofit/>
          </a:bodyPr>
          <a:lstStyle/>
          <a:p>
            <a:r>
              <a:rPr lang="fr-FR" dirty="0"/>
              <a:t>Page d’accueil (version PC)</a:t>
            </a:r>
          </a:p>
        </p:txBody>
      </p:sp>
      <p:pic>
        <p:nvPicPr>
          <p:cNvPr id="5" name="Espace réservé du contenu 4">
            <a:extLst>
              <a:ext uri="{FF2B5EF4-FFF2-40B4-BE49-F238E27FC236}">
                <a16:creationId xmlns:a16="http://schemas.microsoft.com/office/drawing/2014/main" id="{E70BE418-4C33-75B0-526D-33DE8AD71A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294783" y="472785"/>
            <a:ext cx="5701437" cy="6204176"/>
          </a:xfrm>
        </p:spPr>
      </p:pic>
      <p:sp>
        <p:nvSpPr>
          <p:cNvPr id="4" name="ZoneTexte 3">
            <a:extLst>
              <a:ext uri="{FF2B5EF4-FFF2-40B4-BE49-F238E27FC236}">
                <a16:creationId xmlns:a16="http://schemas.microsoft.com/office/drawing/2014/main" id="{ACC2164C-E541-CD20-C893-FA68F718BE88}"/>
              </a:ext>
            </a:extLst>
          </p:cNvPr>
          <p:cNvSpPr txBox="1"/>
          <p:nvPr/>
        </p:nvSpPr>
        <p:spPr>
          <a:xfrm>
            <a:off x="952107" y="2592371"/>
            <a:ext cx="4315785" cy="1754326"/>
          </a:xfrm>
          <a:prstGeom prst="rect">
            <a:avLst/>
          </a:prstGeom>
          <a:noFill/>
        </p:spPr>
        <p:txBody>
          <a:bodyPr wrap="square" rtlCol="0">
            <a:spAutoFit/>
          </a:bodyPr>
          <a:lstStyle/>
          <a:p>
            <a:pPr marL="0" indent="0">
              <a:buNone/>
            </a:pPr>
            <a:r>
              <a:rPr lang="fr-FR" sz="1800" dirty="0"/>
              <a:t>Pour la version pc j’ai décidé de créer une </a:t>
            </a:r>
            <a:r>
              <a:rPr lang="fr-FR" sz="1800" dirty="0" err="1"/>
              <a:t>navbar</a:t>
            </a:r>
            <a:r>
              <a:rPr lang="fr-FR" sz="1800" dirty="0"/>
              <a:t> basic et mettre un slide juste en dessous.</a:t>
            </a:r>
          </a:p>
          <a:p>
            <a:pPr marL="0" indent="0">
              <a:buNone/>
            </a:pPr>
            <a:r>
              <a:rPr lang="fr-FR" sz="1800" dirty="0"/>
              <a:t>Suivi de 2 blocs avec chaque trois articles en lignes</a:t>
            </a:r>
          </a:p>
          <a:p>
            <a:pPr marL="0" indent="0">
              <a:buNone/>
            </a:pPr>
            <a:r>
              <a:rPr lang="fr-FR" dirty="0"/>
              <a:t>En enfin mon </a:t>
            </a:r>
            <a:r>
              <a:rPr lang="fr-FR" dirty="0" err="1"/>
              <a:t>footer</a:t>
            </a:r>
            <a:r>
              <a:rPr lang="fr-FR" dirty="0"/>
              <a:t>,</a:t>
            </a:r>
            <a:endParaRPr lang="fr-FR" sz="1800" dirty="0"/>
          </a:p>
        </p:txBody>
      </p:sp>
    </p:spTree>
    <p:extLst>
      <p:ext uri="{BB962C8B-B14F-4D97-AF65-F5344CB8AC3E}">
        <p14:creationId xmlns:p14="http://schemas.microsoft.com/office/powerpoint/2010/main" val="43805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EF415-8E69-C7FE-7643-AA0A295663B8}"/>
              </a:ext>
            </a:extLst>
          </p:cNvPr>
          <p:cNvSpPr>
            <a:spLocks noGrp="1"/>
          </p:cNvSpPr>
          <p:nvPr>
            <p:ph type="title"/>
          </p:nvPr>
        </p:nvSpPr>
        <p:spPr>
          <a:xfrm>
            <a:off x="646111" y="609601"/>
            <a:ext cx="3325731" cy="1675975"/>
          </a:xfrm>
        </p:spPr>
        <p:txBody>
          <a:bodyPr>
            <a:normAutofit fontScale="90000"/>
          </a:bodyPr>
          <a:lstStyle/>
          <a:p>
            <a:pPr>
              <a:lnSpc>
                <a:spcPct val="90000"/>
              </a:lnSpc>
            </a:pPr>
            <a:r>
              <a:rPr lang="fr-FR" sz="3300" dirty="0"/>
              <a:t>Page d’accueil (version mobile)</a:t>
            </a:r>
          </a:p>
        </p:txBody>
      </p:sp>
      <p:sp>
        <p:nvSpPr>
          <p:cNvPr id="11" name="Rectangle 10">
            <a:extLst>
              <a:ext uri="{FF2B5EF4-FFF2-40B4-BE49-F238E27FC236}">
                <a16:creationId xmlns:a16="http://schemas.microsoft.com/office/drawing/2014/main" id="{B54E2689-26D4-44B0-9175-57BD88CF2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EC0DAB9-0E75-BC5E-5002-F2AEF0EE2116}"/>
              </a:ext>
            </a:extLst>
          </p:cNvPr>
          <p:cNvSpPr>
            <a:spLocks noGrp="1"/>
          </p:cNvSpPr>
          <p:nvPr>
            <p:ph idx="1"/>
          </p:nvPr>
        </p:nvSpPr>
        <p:spPr>
          <a:xfrm>
            <a:off x="719812" y="2690497"/>
            <a:ext cx="4179991" cy="2123043"/>
          </a:xfrm>
        </p:spPr>
        <p:txBody>
          <a:bodyPr>
            <a:normAutofit fontScale="92500" lnSpcReduction="10000"/>
          </a:bodyPr>
          <a:lstStyle/>
          <a:p>
            <a:pPr marL="0" indent="0">
              <a:buNone/>
            </a:pPr>
            <a:r>
              <a:rPr lang="fr-FR" sz="2000" dirty="0"/>
              <a:t>Pour la version mobile j’ai décidé de créer une </a:t>
            </a:r>
            <a:r>
              <a:rPr lang="fr-FR" sz="2000" dirty="0" err="1"/>
              <a:t>navbar</a:t>
            </a:r>
            <a:r>
              <a:rPr lang="fr-FR" sz="2000" dirty="0"/>
              <a:t> dans un menu défilant et garde mon slide comme sur la version pc.</a:t>
            </a:r>
          </a:p>
          <a:p>
            <a:pPr marL="0" indent="0">
              <a:buNone/>
            </a:pPr>
            <a:r>
              <a:rPr lang="fr-FR" sz="2000" dirty="0"/>
              <a:t>J’ai mis en colonnes mes articles et mes deux sections pour simplifié la navigation.</a:t>
            </a:r>
          </a:p>
        </p:txBody>
      </p:sp>
      <p:pic>
        <p:nvPicPr>
          <p:cNvPr id="8" name="Image 7" descr="Une image contenant texte, capture d’écran, logiciel, Logiciel multimédia&#10;&#10;Description générée automatiquement">
            <a:extLst>
              <a:ext uri="{FF2B5EF4-FFF2-40B4-BE49-F238E27FC236}">
                <a16:creationId xmlns:a16="http://schemas.microsoft.com/office/drawing/2014/main" id="{2D306354-A2B6-9F4D-98E7-0E81E2397F8D}"/>
              </a:ext>
            </a:extLst>
          </p:cNvPr>
          <p:cNvPicPr>
            <a:picLocks noChangeAspect="1"/>
          </p:cNvPicPr>
          <p:nvPr/>
        </p:nvPicPr>
        <p:blipFill rotWithShape="1">
          <a:blip r:embed="rId3">
            <a:extLst>
              <a:ext uri="{28A0092B-C50C-407E-A947-70E740481C1C}">
                <a14:useLocalDpi xmlns:a14="http://schemas.microsoft.com/office/drawing/2010/main" val="0"/>
              </a:ext>
            </a:extLst>
          </a:blip>
          <a:srcRect l="24768" r="44290"/>
          <a:stretch/>
        </p:blipFill>
        <p:spPr>
          <a:xfrm>
            <a:off x="6243782" y="0"/>
            <a:ext cx="3703782" cy="6858000"/>
          </a:xfrm>
          <a:prstGeom prst="rect">
            <a:avLst/>
          </a:prstGeom>
        </p:spPr>
      </p:pic>
    </p:spTree>
    <p:extLst>
      <p:ext uri="{BB962C8B-B14F-4D97-AF65-F5344CB8AC3E}">
        <p14:creationId xmlns:p14="http://schemas.microsoft.com/office/powerpoint/2010/main" val="302532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EF415-8E69-C7FE-7643-AA0A295663B8}"/>
              </a:ext>
            </a:extLst>
          </p:cNvPr>
          <p:cNvSpPr>
            <a:spLocks noGrp="1"/>
          </p:cNvSpPr>
          <p:nvPr>
            <p:ph type="title"/>
          </p:nvPr>
        </p:nvSpPr>
        <p:spPr>
          <a:xfrm>
            <a:off x="646110" y="609601"/>
            <a:ext cx="3981307" cy="1025235"/>
          </a:xfrm>
        </p:spPr>
        <p:txBody>
          <a:bodyPr>
            <a:normAutofit/>
          </a:bodyPr>
          <a:lstStyle/>
          <a:p>
            <a:pPr>
              <a:lnSpc>
                <a:spcPct val="90000"/>
              </a:lnSpc>
            </a:pPr>
            <a:r>
              <a:rPr lang="fr-FR" sz="2400" dirty="0">
                <a:solidFill>
                  <a:srgbClr val="EBEBEB"/>
                </a:solidFill>
              </a:rPr>
              <a:t>Menu déroulant </a:t>
            </a:r>
            <a:br>
              <a:rPr lang="fr-FR" sz="2400" dirty="0">
                <a:solidFill>
                  <a:srgbClr val="EBEBEB"/>
                </a:solidFill>
              </a:rPr>
            </a:br>
            <a:r>
              <a:rPr lang="fr-FR" sz="2400" dirty="0">
                <a:solidFill>
                  <a:srgbClr val="EBEBEB"/>
                </a:solidFill>
              </a:rPr>
              <a:t>(version mobile</a:t>
            </a:r>
            <a:r>
              <a:rPr lang="fr-FR" sz="2400" dirty="0"/>
              <a:t>)</a:t>
            </a:r>
          </a:p>
        </p:txBody>
      </p:sp>
      <p:sp>
        <p:nvSpPr>
          <p:cNvPr id="11" name="Rectangle 10">
            <a:extLst>
              <a:ext uri="{FF2B5EF4-FFF2-40B4-BE49-F238E27FC236}">
                <a16:creationId xmlns:a16="http://schemas.microsoft.com/office/drawing/2014/main" id="{B54E2689-26D4-44B0-9175-57BD88CF2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EC0DAB9-0E75-BC5E-5002-F2AEF0EE2116}"/>
              </a:ext>
            </a:extLst>
          </p:cNvPr>
          <p:cNvSpPr>
            <a:spLocks noGrp="1"/>
          </p:cNvSpPr>
          <p:nvPr>
            <p:ph idx="1"/>
          </p:nvPr>
        </p:nvSpPr>
        <p:spPr>
          <a:xfrm>
            <a:off x="646110" y="2112527"/>
            <a:ext cx="4179991" cy="2123043"/>
          </a:xfrm>
        </p:spPr>
        <p:txBody>
          <a:bodyPr>
            <a:normAutofit/>
          </a:bodyPr>
          <a:lstStyle/>
          <a:p>
            <a:pPr marL="0" indent="0">
              <a:buNone/>
            </a:pPr>
            <a:r>
              <a:rPr lang="fr-FR" sz="2000" dirty="0">
                <a:solidFill>
                  <a:srgbClr val="FFFFFF"/>
                </a:solidFill>
              </a:rPr>
              <a:t>Dans la version mobile, voici le menu dérouler et apparent avec les liens de la  </a:t>
            </a:r>
            <a:r>
              <a:rPr lang="fr-FR" sz="2000" dirty="0" err="1">
                <a:solidFill>
                  <a:srgbClr val="FFFFFF"/>
                </a:solidFill>
              </a:rPr>
              <a:t>nav</a:t>
            </a:r>
            <a:r>
              <a:rPr lang="fr-FR" dirty="0" err="1">
                <a:solidFill>
                  <a:srgbClr val="FFFFFF"/>
                </a:solidFill>
              </a:rPr>
              <a:t>bar</a:t>
            </a:r>
            <a:r>
              <a:rPr lang="fr-FR" dirty="0">
                <a:solidFill>
                  <a:srgbClr val="FFFFFF"/>
                </a:solidFill>
              </a:rPr>
              <a:t> </a:t>
            </a:r>
            <a:r>
              <a:rPr lang="fr-FR" sz="2000" dirty="0">
                <a:solidFill>
                  <a:srgbClr val="FFFFFF"/>
                </a:solidFill>
              </a:rPr>
              <a:t>en colonne.</a:t>
            </a:r>
          </a:p>
          <a:p>
            <a:pPr marL="0" indent="0">
              <a:buNone/>
            </a:pPr>
            <a:endParaRPr lang="fr-FR" sz="2000" dirty="0">
              <a:solidFill>
                <a:srgbClr val="FFFFFF"/>
              </a:solidFill>
            </a:endParaRPr>
          </a:p>
        </p:txBody>
      </p:sp>
      <p:pic>
        <p:nvPicPr>
          <p:cNvPr id="6" name="Image 5" descr="Une image contenant capture d’écran, texte, Logiciel multimédia, Logiciel de graphisme&#10;&#10;Description générée automatiquement">
            <a:extLst>
              <a:ext uri="{FF2B5EF4-FFF2-40B4-BE49-F238E27FC236}">
                <a16:creationId xmlns:a16="http://schemas.microsoft.com/office/drawing/2014/main" id="{E1ED7563-088C-7C11-CCEF-F054C04F8CE0}"/>
              </a:ext>
            </a:extLst>
          </p:cNvPr>
          <p:cNvPicPr>
            <a:picLocks noChangeAspect="1"/>
          </p:cNvPicPr>
          <p:nvPr/>
        </p:nvPicPr>
        <p:blipFill rotWithShape="1">
          <a:blip r:embed="rId3">
            <a:extLst>
              <a:ext uri="{28A0092B-C50C-407E-A947-70E740481C1C}">
                <a14:useLocalDpi xmlns:a14="http://schemas.microsoft.com/office/drawing/2010/main" val="0"/>
              </a:ext>
            </a:extLst>
          </a:blip>
          <a:srcRect l="39546" t="1751" r="35833"/>
          <a:stretch/>
        </p:blipFill>
        <p:spPr>
          <a:xfrm>
            <a:off x="6918036" y="0"/>
            <a:ext cx="3001818" cy="6737927"/>
          </a:xfrm>
          <a:prstGeom prst="rect">
            <a:avLst/>
          </a:prstGeom>
        </p:spPr>
      </p:pic>
    </p:spTree>
    <p:extLst>
      <p:ext uri="{BB962C8B-B14F-4D97-AF65-F5344CB8AC3E}">
        <p14:creationId xmlns:p14="http://schemas.microsoft.com/office/powerpoint/2010/main" val="216936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1D2AAF8-ED42-DF7F-A06A-BF18AF53A409}"/>
              </a:ext>
            </a:extLst>
          </p:cNvPr>
          <p:cNvSpPr>
            <a:spLocks noGrp="1"/>
          </p:cNvSpPr>
          <p:nvPr>
            <p:ph type="title"/>
          </p:nvPr>
        </p:nvSpPr>
        <p:spPr>
          <a:xfrm>
            <a:off x="231936" y="811906"/>
            <a:ext cx="4175184" cy="992314"/>
          </a:xfrm>
        </p:spPr>
        <p:txBody>
          <a:bodyPr>
            <a:normAutofit/>
          </a:bodyPr>
          <a:lstStyle/>
          <a:p>
            <a:pPr>
              <a:lnSpc>
                <a:spcPct val="90000"/>
              </a:lnSpc>
            </a:pPr>
            <a:r>
              <a:rPr lang="fr-FR" sz="2000" dirty="0">
                <a:solidFill>
                  <a:srgbClr val="EBEBEB"/>
                </a:solidFill>
              </a:rPr>
              <a:t>Page produits </a:t>
            </a:r>
            <a:br>
              <a:rPr lang="fr-FR" sz="2000" dirty="0">
                <a:solidFill>
                  <a:srgbClr val="EBEBEB"/>
                </a:solidFill>
              </a:rPr>
            </a:br>
            <a:r>
              <a:rPr lang="fr-FR" sz="2000" dirty="0">
                <a:solidFill>
                  <a:srgbClr val="EBEBEB"/>
                </a:solidFill>
              </a:rPr>
              <a:t>Next-</a:t>
            </a:r>
            <a:r>
              <a:rPr lang="fr-FR" sz="2000" dirty="0" err="1">
                <a:solidFill>
                  <a:srgbClr val="EBEBEB"/>
                </a:solidFill>
              </a:rPr>
              <a:t>gen</a:t>
            </a:r>
            <a:r>
              <a:rPr lang="fr-FR" sz="2000" dirty="0">
                <a:solidFill>
                  <a:srgbClr val="EBEBEB"/>
                </a:solidFill>
              </a:rPr>
              <a:t> et Retro-gaming (version PC)</a:t>
            </a:r>
          </a:p>
        </p:txBody>
      </p:sp>
      <p:sp>
        <p:nvSpPr>
          <p:cNvPr id="38" name="Rectangle 37">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BC6C880B-5946-B654-D13B-1A89C2724006}"/>
              </a:ext>
            </a:extLst>
          </p:cNvPr>
          <p:cNvSpPr>
            <a:spLocks noGrp="1"/>
          </p:cNvSpPr>
          <p:nvPr>
            <p:ph idx="1"/>
          </p:nvPr>
        </p:nvSpPr>
        <p:spPr>
          <a:xfrm>
            <a:off x="484214" y="2260675"/>
            <a:ext cx="3505494" cy="2440721"/>
          </a:xfrm>
        </p:spPr>
        <p:txBody>
          <a:bodyPr>
            <a:normAutofit/>
          </a:bodyPr>
          <a:lstStyle/>
          <a:p>
            <a:pPr marL="0" indent="0">
              <a:buNone/>
            </a:pPr>
            <a:r>
              <a:rPr lang="fr-FR" sz="1800" dirty="0">
                <a:solidFill>
                  <a:srgbClr val="FFFFFF"/>
                </a:solidFill>
              </a:rPr>
              <a:t>Dans la version pc, j’ai décidé de placer les produits en ligne et chaque produit est représenté par une photo accompagnée de son prix, d’une description et d’un bouton acheter tout cela en colonne.</a:t>
            </a:r>
          </a:p>
          <a:p>
            <a:pPr marL="0" indent="0">
              <a:buNone/>
            </a:pPr>
            <a:endParaRPr lang="fr-FR" dirty="0">
              <a:solidFill>
                <a:srgbClr val="FFFFFF"/>
              </a:solidFill>
            </a:endParaRPr>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EDAE6666-017D-C5F2-19DA-7AD94150FFF0}"/>
              </a:ext>
            </a:extLst>
          </p:cNvPr>
          <p:cNvPicPr>
            <a:picLocks noChangeAspect="1"/>
          </p:cNvPicPr>
          <p:nvPr/>
        </p:nvPicPr>
        <p:blipFill rotWithShape="1">
          <a:blip r:embed="rId2">
            <a:extLst>
              <a:ext uri="{28A0092B-C50C-407E-A947-70E740481C1C}">
                <a14:useLocalDpi xmlns:a14="http://schemas.microsoft.com/office/drawing/2010/main" val="0"/>
              </a:ext>
            </a:extLst>
          </a:blip>
          <a:srcRect b="4233"/>
          <a:stretch/>
        </p:blipFill>
        <p:spPr>
          <a:xfrm>
            <a:off x="5252073" y="1293091"/>
            <a:ext cx="6326909" cy="4479636"/>
          </a:xfrm>
          <a:prstGeom prst="rect">
            <a:avLst/>
          </a:prstGeom>
        </p:spPr>
      </p:pic>
    </p:spTree>
    <p:extLst>
      <p:ext uri="{BB962C8B-B14F-4D97-AF65-F5344CB8AC3E}">
        <p14:creationId xmlns:p14="http://schemas.microsoft.com/office/powerpoint/2010/main" val="409250407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EF415-8E69-C7FE-7643-AA0A295663B8}"/>
              </a:ext>
            </a:extLst>
          </p:cNvPr>
          <p:cNvSpPr>
            <a:spLocks noGrp="1"/>
          </p:cNvSpPr>
          <p:nvPr>
            <p:ph type="title"/>
          </p:nvPr>
        </p:nvSpPr>
        <p:spPr>
          <a:xfrm>
            <a:off x="646111" y="609601"/>
            <a:ext cx="3325731" cy="1675975"/>
          </a:xfrm>
        </p:spPr>
        <p:txBody>
          <a:bodyPr>
            <a:normAutofit/>
          </a:bodyPr>
          <a:lstStyle/>
          <a:p>
            <a:pPr>
              <a:lnSpc>
                <a:spcPct val="90000"/>
              </a:lnSpc>
            </a:pPr>
            <a:r>
              <a:rPr lang="fr-FR" sz="2400" dirty="0">
                <a:solidFill>
                  <a:srgbClr val="EBEBEB"/>
                </a:solidFill>
              </a:rPr>
              <a:t>Page produits </a:t>
            </a:r>
            <a:br>
              <a:rPr lang="fr-FR" sz="2400" dirty="0">
                <a:solidFill>
                  <a:srgbClr val="EBEBEB"/>
                </a:solidFill>
              </a:rPr>
            </a:br>
            <a:r>
              <a:rPr lang="fr-FR" sz="2400" dirty="0">
                <a:solidFill>
                  <a:srgbClr val="EBEBEB"/>
                </a:solidFill>
              </a:rPr>
              <a:t>Next-</a:t>
            </a:r>
            <a:r>
              <a:rPr lang="fr-FR" sz="2400" dirty="0" err="1">
                <a:solidFill>
                  <a:srgbClr val="EBEBEB"/>
                </a:solidFill>
              </a:rPr>
              <a:t>gen</a:t>
            </a:r>
            <a:r>
              <a:rPr lang="fr-FR" sz="2400" dirty="0">
                <a:solidFill>
                  <a:srgbClr val="EBEBEB"/>
                </a:solidFill>
              </a:rPr>
              <a:t> et Retro-gaming</a:t>
            </a:r>
            <a:r>
              <a:rPr lang="fr-FR" sz="2400" dirty="0"/>
              <a:t>(version mobile)</a:t>
            </a:r>
          </a:p>
        </p:txBody>
      </p:sp>
      <p:sp>
        <p:nvSpPr>
          <p:cNvPr id="11" name="Rectangle 10">
            <a:extLst>
              <a:ext uri="{FF2B5EF4-FFF2-40B4-BE49-F238E27FC236}">
                <a16:creationId xmlns:a16="http://schemas.microsoft.com/office/drawing/2014/main" id="{B54E2689-26D4-44B0-9175-57BD88CF2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EC0DAB9-0E75-BC5E-5002-F2AEF0EE2116}"/>
              </a:ext>
            </a:extLst>
          </p:cNvPr>
          <p:cNvSpPr>
            <a:spLocks noGrp="1"/>
          </p:cNvSpPr>
          <p:nvPr>
            <p:ph idx="1"/>
          </p:nvPr>
        </p:nvSpPr>
        <p:spPr>
          <a:xfrm>
            <a:off x="719812" y="2690497"/>
            <a:ext cx="4179991" cy="2123043"/>
          </a:xfrm>
        </p:spPr>
        <p:txBody>
          <a:bodyPr>
            <a:normAutofit fontScale="92500" lnSpcReduction="20000"/>
          </a:bodyPr>
          <a:lstStyle/>
          <a:p>
            <a:pPr marL="0" indent="0">
              <a:buNone/>
            </a:pPr>
            <a:r>
              <a:rPr lang="fr-FR" sz="2000" dirty="0">
                <a:solidFill>
                  <a:srgbClr val="FFFFFF"/>
                </a:solidFill>
              </a:rPr>
              <a:t>Dans la version mobile, j’ai décidé de placer les produits en colonne et chaque produit est représenté par une photo accompagnée de son prix, d’une description et d’un bouton acheter tout cela toujours en colonne.</a:t>
            </a:r>
          </a:p>
        </p:txBody>
      </p:sp>
      <p:pic>
        <p:nvPicPr>
          <p:cNvPr id="5" name="Image 4" descr="Une image contenant capture d’écran, texte, logiciel, Logiciel multimédia&#10;&#10;Description générée automatiquement">
            <a:extLst>
              <a:ext uri="{FF2B5EF4-FFF2-40B4-BE49-F238E27FC236}">
                <a16:creationId xmlns:a16="http://schemas.microsoft.com/office/drawing/2014/main" id="{E2CD1F08-C56A-A3FB-6583-F2D4475B6B9A}"/>
              </a:ext>
            </a:extLst>
          </p:cNvPr>
          <p:cNvPicPr>
            <a:picLocks noChangeAspect="1"/>
          </p:cNvPicPr>
          <p:nvPr/>
        </p:nvPicPr>
        <p:blipFill rotWithShape="1">
          <a:blip r:embed="rId3">
            <a:extLst>
              <a:ext uri="{28A0092B-C50C-407E-A947-70E740481C1C}">
                <a14:useLocalDpi xmlns:a14="http://schemas.microsoft.com/office/drawing/2010/main" val="0"/>
              </a:ext>
            </a:extLst>
          </a:blip>
          <a:srcRect l="33090" t="1886" r="39882" b="4108"/>
          <a:stretch/>
        </p:blipFill>
        <p:spPr>
          <a:xfrm>
            <a:off x="6188364" y="205509"/>
            <a:ext cx="3417454" cy="6446982"/>
          </a:xfrm>
          <a:prstGeom prst="rect">
            <a:avLst/>
          </a:prstGeom>
        </p:spPr>
      </p:pic>
    </p:spTree>
    <p:extLst>
      <p:ext uri="{BB962C8B-B14F-4D97-AF65-F5344CB8AC3E}">
        <p14:creationId xmlns:p14="http://schemas.microsoft.com/office/powerpoint/2010/main" val="173181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1D2AAF8-ED42-DF7F-A06A-BF18AF53A409}"/>
              </a:ext>
            </a:extLst>
          </p:cNvPr>
          <p:cNvSpPr>
            <a:spLocks noGrp="1"/>
          </p:cNvSpPr>
          <p:nvPr>
            <p:ph type="title"/>
          </p:nvPr>
        </p:nvSpPr>
        <p:spPr>
          <a:xfrm>
            <a:off x="231936" y="811906"/>
            <a:ext cx="4175184" cy="992314"/>
          </a:xfrm>
        </p:spPr>
        <p:txBody>
          <a:bodyPr>
            <a:normAutofit/>
          </a:bodyPr>
          <a:lstStyle/>
          <a:p>
            <a:pPr>
              <a:lnSpc>
                <a:spcPct val="90000"/>
              </a:lnSpc>
            </a:pPr>
            <a:r>
              <a:rPr lang="fr-FR" sz="2000" dirty="0">
                <a:solidFill>
                  <a:srgbClr val="EBEBEB"/>
                </a:solidFill>
              </a:rPr>
              <a:t>Page panier(version PC)</a:t>
            </a:r>
          </a:p>
        </p:txBody>
      </p:sp>
      <p:sp>
        <p:nvSpPr>
          <p:cNvPr id="38" name="Rectangle 37">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BC6C880B-5946-B654-D13B-1A89C2724006}"/>
              </a:ext>
            </a:extLst>
          </p:cNvPr>
          <p:cNvSpPr>
            <a:spLocks noGrp="1"/>
          </p:cNvSpPr>
          <p:nvPr>
            <p:ph idx="1"/>
          </p:nvPr>
        </p:nvSpPr>
        <p:spPr>
          <a:xfrm>
            <a:off x="293298" y="1889185"/>
            <a:ext cx="3696410" cy="2622153"/>
          </a:xfrm>
        </p:spPr>
        <p:txBody>
          <a:bodyPr>
            <a:normAutofit fontScale="70000" lnSpcReduction="20000"/>
          </a:bodyPr>
          <a:lstStyle/>
          <a:p>
            <a:pPr marL="0" indent="0">
              <a:buNone/>
            </a:pPr>
            <a:r>
              <a:rPr lang="fr-FR" sz="2100" dirty="0">
                <a:solidFill>
                  <a:srgbClr val="FFFFFF"/>
                </a:solidFill>
              </a:rPr>
              <a:t>Dans la version pc, j’ai décidé faire 3 blocs en colonne,</a:t>
            </a:r>
          </a:p>
          <a:p>
            <a:pPr marL="0" indent="0">
              <a:buNone/>
            </a:pPr>
            <a:r>
              <a:rPr lang="fr-FR" sz="2100" dirty="0">
                <a:solidFill>
                  <a:srgbClr val="FFFFFF"/>
                </a:solidFill>
              </a:rPr>
              <a:t>Un pour le panier avec a l’intérieur un tableau récapitulatif des produits,</a:t>
            </a:r>
          </a:p>
          <a:p>
            <a:pPr marL="0" indent="0">
              <a:buNone/>
            </a:pPr>
            <a:r>
              <a:rPr lang="fr-FR" sz="2100" dirty="0">
                <a:solidFill>
                  <a:srgbClr val="FFFFFF"/>
                </a:solidFill>
              </a:rPr>
              <a:t>Un pour la livraison avec 2 section en ligne</a:t>
            </a:r>
          </a:p>
          <a:p>
            <a:pPr marL="0" indent="0">
              <a:buNone/>
            </a:pPr>
            <a:r>
              <a:rPr lang="fr-FR" sz="2100" dirty="0">
                <a:solidFill>
                  <a:srgbClr val="FFFFFF"/>
                </a:solidFill>
              </a:rPr>
              <a:t>Un pour confirmer le paiement ou continuer ces achats avec 2 boutons en ligne</a:t>
            </a:r>
          </a:p>
          <a:p>
            <a:pPr marL="0" indent="0">
              <a:buNone/>
            </a:pPr>
            <a:r>
              <a:rPr lang="fr-FR" dirty="0">
                <a:solidFill>
                  <a:srgbClr val="FFFFFF"/>
                </a:solidFill>
              </a:rPr>
              <a:t> </a:t>
            </a:r>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1926BBFD-C33A-FCDD-4E6C-A5FA67A091B0}"/>
              </a:ext>
            </a:extLst>
          </p:cNvPr>
          <p:cNvPicPr>
            <a:picLocks noChangeAspect="1"/>
          </p:cNvPicPr>
          <p:nvPr/>
        </p:nvPicPr>
        <p:blipFill rotWithShape="1">
          <a:blip r:embed="rId2">
            <a:extLst>
              <a:ext uri="{28A0092B-C50C-407E-A947-70E740481C1C}">
                <a14:useLocalDpi xmlns:a14="http://schemas.microsoft.com/office/drawing/2010/main" val="0"/>
              </a:ext>
            </a:extLst>
          </a:blip>
          <a:srcRect b="5578"/>
          <a:stretch/>
        </p:blipFill>
        <p:spPr>
          <a:xfrm>
            <a:off x="5308433" y="1012802"/>
            <a:ext cx="6083559" cy="5005443"/>
          </a:xfrm>
          <a:prstGeom prst="rect">
            <a:avLst/>
          </a:prstGeom>
        </p:spPr>
      </p:pic>
    </p:spTree>
    <p:extLst>
      <p:ext uri="{BB962C8B-B14F-4D97-AF65-F5344CB8AC3E}">
        <p14:creationId xmlns:p14="http://schemas.microsoft.com/office/powerpoint/2010/main" val="209830877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5">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B0CCD298-BA3B-1B41-A3DD-A72C5CF5A68D}"/>
              </a:ext>
            </a:extLst>
          </p:cNvPr>
          <p:cNvSpPr>
            <a:spLocks noGrp="1"/>
          </p:cNvSpPr>
          <p:nvPr>
            <p:ph type="title"/>
          </p:nvPr>
        </p:nvSpPr>
        <p:spPr>
          <a:xfrm>
            <a:off x="3519103" y="221319"/>
            <a:ext cx="4224542" cy="1016654"/>
          </a:xfrm>
        </p:spPr>
        <p:txBody>
          <a:bodyPr>
            <a:normAutofit/>
          </a:bodyPr>
          <a:lstStyle/>
          <a:p>
            <a:r>
              <a:rPr lang="fr-FR" dirty="0">
                <a:solidFill>
                  <a:srgbClr val="EBEBEB"/>
                </a:solidFill>
              </a:rPr>
              <a:t>      Sommaire</a:t>
            </a:r>
          </a:p>
        </p:txBody>
      </p:sp>
      <p:sp>
        <p:nvSpPr>
          <p:cNvPr id="36" name="Rectangle 29">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31">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Espace réservé du contenu 2">
            <a:extLst>
              <a:ext uri="{FF2B5EF4-FFF2-40B4-BE49-F238E27FC236}">
                <a16:creationId xmlns:a16="http://schemas.microsoft.com/office/drawing/2014/main" id="{5326BF40-D359-586F-4A4B-B8CBB355BC4A}"/>
              </a:ext>
            </a:extLst>
          </p:cNvPr>
          <p:cNvGraphicFramePr>
            <a:graphicFrameLocks noGrp="1"/>
          </p:cNvGraphicFramePr>
          <p:nvPr>
            <p:ph idx="1"/>
            <p:extLst>
              <p:ext uri="{D42A27DB-BD31-4B8C-83A1-F6EECF244321}">
                <p14:modId xmlns:p14="http://schemas.microsoft.com/office/powerpoint/2010/main" val="145174283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718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EF415-8E69-C7FE-7643-AA0A295663B8}"/>
              </a:ext>
            </a:extLst>
          </p:cNvPr>
          <p:cNvSpPr>
            <a:spLocks noGrp="1"/>
          </p:cNvSpPr>
          <p:nvPr>
            <p:ph type="title"/>
          </p:nvPr>
        </p:nvSpPr>
        <p:spPr>
          <a:xfrm>
            <a:off x="646111" y="609601"/>
            <a:ext cx="3325731" cy="1675975"/>
          </a:xfrm>
        </p:spPr>
        <p:txBody>
          <a:bodyPr>
            <a:normAutofit/>
          </a:bodyPr>
          <a:lstStyle/>
          <a:p>
            <a:pPr>
              <a:lnSpc>
                <a:spcPct val="90000"/>
              </a:lnSpc>
            </a:pPr>
            <a:r>
              <a:rPr lang="fr-FR" sz="2400" dirty="0">
                <a:solidFill>
                  <a:srgbClr val="EBEBEB"/>
                </a:solidFill>
              </a:rPr>
              <a:t>Page panier</a:t>
            </a:r>
            <a:br>
              <a:rPr lang="fr-FR" sz="2400" dirty="0">
                <a:solidFill>
                  <a:srgbClr val="EBEBEB"/>
                </a:solidFill>
              </a:rPr>
            </a:br>
            <a:r>
              <a:rPr lang="fr-FR" sz="2400" dirty="0"/>
              <a:t>(version mobile)</a:t>
            </a:r>
          </a:p>
        </p:txBody>
      </p:sp>
      <p:sp>
        <p:nvSpPr>
          <p:cNvPr id="11" name="Rectangle 10">
            <a:extLst>
              <a:ext uri="{FF2B5EF4-FFF2-40B4-BE49-F238E27FC236}">
                <a16:creationId xmlns:a16="http://schemas.microsoft.com/office/drawing/2014/main" id="{B54E2689-26D4-44B0-9175-57BD88CF2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1EC0DAB9-0E75-BC5E-5002-F2AEF0EE2116}"/>
              </a:ext>
            </a:extLst>
          </p:cNvPr>
          <p:cNvSpPr>
            <a:spLocks noGrp="1"/>
          </p:cNvSpPr>
          <p:nvPr>
            <p:ph idx="1"/>
          </p:nvPr>
        </p:nvSpPr>
        <p:spPr>
          <a:xfrm>
            <a:off x="719812" y="2690497"/>
            <a:ext cx="4179991" cy="2123043"/>
          </a:xfrm>
        </p:spPr>
        <p:txBody>
          <a:bodyPr>
            <a:normAutofit/>
          </a:bodyPr>
          <a:lstStyle/>
          <a:p>
            <a:pPr marL="0" indent="0">
              <a:buNone/>
            </a:pPr>
            <a:r>
              <a:rPr lang="fr-FR" sz="2000" dirty="0">
                <a:solidFill>
                  <a:srgbClr val="FFFFFF"/>
                </a:solidFill>
              </a:rPr>
              <a:t>Dans la version mobile, j’ai décidé de garder la même disposition  </a:t>
            </a:r>
          </a:p>
        </p:txBody>
      </p:sp>
      <p:pic>
        <p:nvPicPr>
          <p:cNvPr id="6" name="Image 5" descr="Une image contenant texte, capture d’écran, logiciel, Logiciel multimédia&#10;&#10;Description générée automatiquement">
            <a:extLst>
              <a:ext uri="{FF2B5EF4-FFF2-40B4-BE49-F238E27FC236}">
                <a16:creationId xmlns:a16="http://schemas.microsoft.com/office/drawing/2014/main" id="{E30F7C32-4C41-C61A-2C59-428ACF3F975D}"/>
              </a:ext>
            </a:extLst>
          </p:cNvPr>
          <p:cNvPicPr>
            <a:picLocks noChangeAspect="1"/>
          </p:cNvPicPr>
          <p:nvPr/>
        </p:nvPicPr>
        <p:blipFill rotWithShape="1">
          <a:blip r:embed="rId3">
            <a:extLst>
              <a:ext uri="{28A0092B-C50C-407E-A947-70E740481C1C}">
                <a14:useLocalDpi xmlns:a14="http://schemas.microsoft.com/office/drawing/2010/main" val="0"/>
              </a:ext>
            </a:extLst>
          </a:blip>
          <a:srcRect l="35335" r="35825"/>
          <a:stretch/>
        </p:blipFill>
        <p:spPr>
          <a:xfrm>
            <a:off x="5882326" y="609601"/>
            <a:ext cx="3516198" cy="5519394"/>
          </a:xfrm>
          <a:prstGeom prst="rect">
            <a:avLst/>
          </a:prstGeom>
        </p:spPr>
      </p:pic>
    </p:spTree>
    <p:extLst>
      <p:ext uri="{BB962C8B-B14F-4D97-AF65-F5344CB8AC3E}">
        <p14:creationId xmlns:p14="http://schemas.microsoft.com/office/powerpoint/2010/main" val="499312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E37688-53AF-73C6-4EE3-CF0310A6E0D5}"/>
              </a:ext>
            </a:extLst>
          </p:cNvPr>
          <p:cNvSpPr>
            <a:spLocks noGrp="1"/>
          </p:cNvSpPr>
          <p:nvPr>
            <p:ph type="title"/>
          </p:nvPr>
        </p:nvSpPr>
        <p:spPr>
          <a:xfrm>
            <a:off x="650669" y="629266"/>
            <a:ext cx="3330328" cy="1641986"/>
          </a:xfrm>
        </p:spPr>
        <p:txBody>
          <a:bodyPr>
            <a:normAutofit/>
          </a:bodyPr>
          <a:lstStyle/>
          <a:p>
            <a:r>
              <a:rPr lang="fr-FR" dirty="0"/>
              <a:t>De </a:t>
            </a:r>
            <a:r>
              <a:rPr lang="fr-FR" dirty="0" err="1"/>
              <a:t>Figma</a:t>
            </a:r>
            <a:r>
              <a:rPr lang="fr-FR" dirty="0"/>
              <a:t> a VS Code</a:t>
            </a:r>
          </a:p>
        </p:txBody>
      </p:sp>
      <p:pic>
        <p:nvPicPr>
          <p:cNvPr id="5" name="Espace réservé du contenu 4" descr="Une image contenant texte, capture d’écran, Graphique, graphisme&#10;&#10;Description générée automatiquement">
            <a:extLst>
              <a:ext uri="{FF2B5EF4-FFF2-40B4-BE49-F238E27FC236}">
                <a16:creationId xmlns:a16="http://schemas.microsoft.com/office/drawing/2014/main" id="{3269EE17-21FB-BDCA-A56C-2CEE3BB34846}"/>
              </a:ext>
            </a:extLst>
          </p:cNvPr>
          <p:cNvPicPr>
            <a:picLocks noChangeAspect="1"/>
          </p:cNvPicPr>
          <p:nvPr/>
        </p:nvPicPr>
        <p:blipFill rotWithShape="1">
          <a:blip r:embed="rId3">
            <a:extLst>
              <a:ext uri="{28A0092B-C50C-407E-A947-70E740481C1C}">
                <a14:useLocalDpi xmlns:a14="http://schemas.microsoft.com/office/drawing/2010/main" val="0"/>
              </a:ext>
            </a:extLst>
          </a:blip>
          <a:srcRect l="14693" r="11449" b="2"/>
          <a:stretch/>
        </p:blipFill>
        <p:spPr>
          <a:xfrm>
            <a:off x="4634680" y="10"/>
            <a:ext cx="7560130" cy="6857990"/>
          </a:xfrm>
          <a:prstGeom prst="rect">
            <a:avLst/>
          </a:prstGeom>
        </p:spPr>
      </p:pic>
      <p:sp>
        <p:nvSpPr>
          <p:cNvPr id="12" name="Rectangle 11">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2948AD67-05B0-7926-0500-010710291F0C}"/>
              </a:ext>
            </a:extLst>
          </p:cNvPr>
          <p:cNvSpPr>
            <a:spLocks noGrp="1"/>
          </p:cNvSpPr>
          <p:nvPr>
            <p:ph idx="1"/>
          </p:nvPr>
        </p:nvSpPr>
        <p:spPr>
          <a:xfrm>
            <a:off x="650669" y="2904227"/>
            <a:ext cx="3330328" cy="1917940"/>
          </a:xfrm>
        </p:spPr>
        <p:txBody>
          <a:bodyPr>
            <a:normAutofit/>
          </a:bodyPr>
          <a:lstStyle/>
          <a:p>
            <a:pPr marL="0" indent="0">
              <a:buNone/>
            </a:pPr>
            <a:r>
              <a:rPr lang="fr-FR" b="0" i="0" dirty="0">
                <a:solidFill>
                  <a:srgbClr val="D1D5DB"/>
                </a:solidFill>
                <a:effectLst/>
                <a:latin typeface="Söhne"/>
              </a:rPr>
              <a:t>Visual Studio Code est un éditeur de code source léger et gratuit, développé par Microsoft pour Windows, Linux et </a:t>
            </a:r>
            <a:r>
              <a:rPr lang="fr-FR" b="0" i="0" dirty="0" err="1">
                <a:solidFill>
                  <a:srgbClr val="D1D5DB"/>
                </a:solidFill>
                <a:effectLst/>
                <a:latin typeface="Söhne"/>
              </a:rPr>
              <a:t>macOS</a:t>
            </a:r>
            <a:r>
              <a:rPr lang="fr-FR" b="0" i="0" dirty="0">
                <a:solidFill>
                  <a:srgbClr val="D1D5DB"/>
                </a:solidFill>
                <a:effectLst/>
                <a:latin typeface="Söhne"/>
              </a:rPr>
              <a:t>.</a:t>
            </a:r>
            <a:endParaRPr lang="en-US" dirty="0"/>
          </a:p>
        </p:txBody>
      </p:sp>
    </p:spTree>
    <p:extLst>
      <p:ext uri="{BB962C8B-B14F-4D97-AF65-F5344CB8AC3E}">
        <p14:creationId xmlns:p14="http://schemas.microsoft.com/office/powerpoint/2010/main" val="4109090820"/>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69FD45E-A2D7-3F22-9CBA-6F1CE53E11B1}"/>
              </a:ext>
            </a:extLst>
          </p:cNvPr>
          <p:cNvSpPr>
            <a:spLocks noGrp="1"/>
          </p:cNvSpPr>
          <p:nvPr>
            <p:ph type="title"/>
          </p:nvPr>
        </p:nvSpPr>
        <p:spPr>
          <a:xfrm>
            <a:off x="648929" y="629266"/>
            <a:ext cx="4944152" cy="1622321"/>
          </a:xfrm>
        </p:spPr>
        <p:txBody>
          <a:bodyPr>
            <a:normAutofit/>
          </a:bodyPr>
          <a:lstStyle/>
          <a:p>
            <a:r>
              <a:rPr lang="fr-FR">
                <a:solidFill>
                  <a:srgbClr val="EBEBEB"/>
                </a:solidFill>
              </a:rPr>
              <a:t>    Le HTML</a:t>
            </a:r>
          </a:p>
        </p:txBody>
      </p:sp>
      <p:sp>
        <p:nvSpPr>
          <p:cNvPr id="19" name="Rectangle 18">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apture d’écran, Police, logo&#10;&#10;Description générée automatiquement">
            <a:extLst>
              <a:ext uri="{FF2B5EF4-FFF2-40B4-BE49-F238E27FC236}">
                <a16:creationId xmlns:a16="http://schemas.microsoft.com/office/drawing/2014/main" id="{B22F4D53-5069-2D1A-D3BF-72E4B9BB4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689" y="2105028"/>
            <a:ext cx="4163991" cy="2498394"/>
          </a:xfrm>
          <a:prstGeom prst="rect">
            <a:avLst/>
          </a:prstGeom>
          <a:effectLst/>
        </p:spPr>
      </p:pic>
      <p:sp>
        <p:nvSpPr>
          <p:cNvPr id="23" name="Rectangle 22">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D12ED56A-A688-6BCF-E5C9-948569D77209}"/>
              </a:ext>
            </a:extLst>
          </p:cNvPr>
          <p:cNvSpPr>
            <a:spLocks noGrp="1"/>
          </p:cNvSpPr>
          <p:nvPr>
            <p:ph idx="1"/>
          </p:nvPr>
        </p:nvSpPr>
        <p:spPr>
          <a:xfrm>
            <a:off x="648930" y="2438400"/>
            <a:ext cx="4944151" cy="3785419"/>
          </a:xfrm>
        </p:spPr>
        <p:txBody>
          <a:bodyPr>
            <a:normAutofit/>
          </a:bodyPr>
          <a:lstStyle/>
          <a:p>
            <a:r>
              <a:rPr lang="fr-FR">
                <a:solidFill>
                  <a:srgbClr val="FFFFFF"/>
                </a:solidFill>
              </a:rPr>
              <a:t>HTML= Hyper Text Markup Language permet de créer et de représenter le contenu d’une page web et sa structure,</a:t>
            </a:r>
          </a:p>
          <a:p>
            <a:r>
              <a:rPr lang="fr-FR">
                <a:solidFill>
                  <a:srgbClr val="FFFFFF"/>
                </a:solidFill>
              </a:rPr>
              <a:t>Utilisation de Visual Studio Code</a:t>
            </a:r>
          </a:p>
        </p:txBody>
      </p:sp>
      <mc:AlternateContent xmlns:mc="http://schemas.openxmlformats.org/markup-compatibility/2006" xmlns:pslz="http://schemas.microsoft.com/office/powerpoint/2016/slidezoom">
        <mc:Choice Requires="pslz">
          <p:graphicFrame>
            <p:nvGraphicFramePr>
              <p:cNvPr id="7" name="Zoom de diapositive 6">
                <a:extLst>
                  <a:ext uri="{FF2B5EF4-FFF2-40B4-BE49-F238E27FC236}">
                    <a16:creationId xmlns:a16="http://schemas.microsoft.com/office/drawing/2014/main" id="{1075BD0D-84A0-C0F5-FC62-480CF809C0D5}"/>
                  </a:ext>
                </a:extLst>
              </p:cNvPr>
              <p:cNvGraphicFramePr>
                <a:graphicFrameLocks noChangeAspect="1"/>
              </p:cNvGraphicFramePr>
              <p:nvPr>
                <p:extLst>
                  <p:ext uri="{D42A27DB-BD31-4B8C-83A1-F6EECF244321}">
                    <p14:modId xmlns:p14="http://schemas.microsoft.com/office/powerpoint/2010/main" val="3151854609"/>
                  </p:ext>
                </p:extLst>
              </p:nvPr>
            </p:nvGraphicFramePr>
            <p:xfrm rot="13639612">
              <a:off x="9076339" y="3372036"/>
              <a:ext cx="202539" cy="113928"/>
            </p:xfrm>
            <a:graphic>
              <a:graphicData uri="http://schemas.microsoft.com/office/powerpoint/2016/slidezoom">
                <pslz:sldZm>
                  <pslz:sldZmObj sldId="297" cId="1872898974">
                    <pslz:zmPr id="{A489CD43-BB16-4724-803F-2E9C6E982937}" returnToParent="0" transitionDur="1000">
                      <p166:blipFill xmlns:p166="http://schemas.microsoft.com/office/powerpoint/2016/6/main">
                        <a:blip r:embed="rId3"/>
                        <a:stretch>
                          <a:fillRect/>
                        </a:stretch>
                      </p166:blipFill>
                      <p166:spPr xmlns:p166="http://schemas.microsoft.com/office/powerpoint/2016/6/main">
                        <a:xfrm rot="13639612">
                          <a:off x="0" y="0"/>
                          <a:ext cx="202539" cy="113928"/>
                        </a:xfrm>
                        <a:prstGeom prst="rect">
                          <a:avLst/>
                        </a:prstGeom>
                        <a:ln w="3175">
                          <a:solidFill>
                            <a:prstClr val="ltGray"/>
                          </a:solidFill>
                        </a:ln>
                        <a:effectLst>
                          <a:glow rad="127000">
                            <a:schemeClr val="accent1"/>
                          </a:glow>
                          <a:softEdge rad="1270000"/>
                        </a:effectLst>
                      </p166:spPr>
                    </pslz:zmPr>
                  </pslz:sldZmObj>
                </pslz:sldZm>
              </a:graphicData>
            </a:graphic>
          </p:graphicFrame>
        </mc:Choice>
        <mc:Fallback xmlns="">
          <p:pic>
            <p:nvPicPr>
              <p:cNvPr id="7" name="Zoom de diapositive 6">
                <a:hlinkClick r:id="rId4" action="ppaction://hlinksldjump"/>
                <a:extLst>
                  <a:ext uri="{FF2B5EF4-FFF2-40B4-BE49-F238E27FC236}">
                    <a16:creationId xmlns:a16="http://schemas.microsoft.com/office/drawing/2014/main" id="{1075BD0D-84A0-C0F5-FC62-480CF809C0D5}"/>
                  </a:ext>
                </a:extLst>
              </p:cNvPr>
              <p:cNvPicPr>
                <a:picLocks noGrp="1" noRot="1" noChangeAspect="1" noMove="1" noResize="1" noEditPoints="1" noAdjustHandles="1" noChangeArrowheads="1" noChangeShapeType="1"/>
              </p:cNvPicPr>
              <p:nvPr/>
            </p:nvPicPr>
            <p:blipFill>
              <a:blip r:embed="rId5"/>
              <a:stretch>
                <a:fillRect/>
              </a:stretch>
            </p:blipFill>
            <p:spPr>
              <a:xfrm rot="13639612">
                <a:off x="9076339" y="3372036"/>
                <a:ext cx="202539" cy="113928"/>
              </a:xfrm>
              <a:prstGeom prst="rect">
                <a:avLst/>
              </a:prstGeom>
              <a:ln w="3175">
                <a:solidFill>
                  <a:prstClr val="ltGray"/>
                </a:solidFill>
              </a:ln>
              <a:effectLst>
                <a:glow rad="127000">
                  <a:schemeClr val="accent1"/>
                </a:glow>
                <a:softEdge rad="1270000"/>
              </a:effectLst>
            </p:spPr>
          </p:pic>
        </mc:Fallback>
      </mc:AlternateContent>
    </p:spTree>
    <p:extLst>
      <p:ext uri="{BB962C8B-B14F-4D97-AF65-F5344CB8AC3E}">
        <p14:creationId xmlns:p14="http://schemas.microsoft.com/office/powerpoint/2010/main" val="3621771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69A22-82BA-B19B-EDB3-BC7BA2CCD99E}"/>
              </a:ext>
            </a:extLst>
          </p:cNvPr>
          <p:cNvSpPr>
            <a:spLocks noGrp="1"/>
          </p:cNvSpPr>
          <p:nvPr>
            <p:ph type="title"/>
          </p:nvPr>
        </p:nvSpPr>
        <p:spPr>
          <a:xfrm>
            <a:off x="4131183" y="288816"/>
            <a:ext cx="2683685" cy="772233"/>
          </a:xfrm>
        </p:spPr>
        <p:txBody>
          <a:bodyPr/>
          <a:lstStyle/>
          <a:p>
            <a:r>
              <a:rPr lang="fr-FR" dirty="0"/>
              <a:t>  Le HTML</a:t>
            </a:r>
          </a:p>
        </p:txBody>
      </p:sp>
      <p:pic>
        <p:nvPicPr>
          <p:cNvPr id="9" name="Image 8" descr="Une image contenant texte, capture d’écran, logiciel, affichage&#10;&#10;Description générée automatiquement">
            <a:extLst>
              <a:ext uri="{FF2B5EF4-FFF2-40B4-BE49-F238E27FC236}">
                <a16:creationId xmlns:a16="http://schemas.microsoft.com/office/drawing/2014/main" id="{A5C9D6CB-2E63-86A2-64F5-A906465484C2}"/>
              </a:ext>
            </a:extLst>
          </p:cNvPr>
          <p:cNvPicPr>
            <a:picLocks noChangeAspect="1"/>
          </p:cNvPicPr>
          <p:nvPr/>
        </p:nvPicPr>
        <p:blipFill rotWithShape="1">
          <a:blip r:embed="rId2">
            <a:extLst>
              <a:ext uri="{28A0092B-C50C-407E-A947-70E740481C1C}">
                <a14:useLocalDpi xmlns:a14="http://schemas.microsoft.com/office/drawing/2010/main" val="0"/>
              </a:ext>
            </a:extLst>
          </a:blip>
          <a:srcRect b="4211"/>
          <a:stretch/>
        </p:blipFill>
        <p:spPr>
          <a:xfrm>
            <a:off x="102606" y="1095948"/>
            <a:ext cx="11986788" cy="5473236"/>
          </a:xfrm>
          <a:prstGeom prst="rect">
            <a:avLst/>
          </a:prstGeom>
        </p:spPr>
      </p:pic>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5F3952AE-1870-E375-5475-DFEA59B342A9}"/>
                  </a:ext>
                </a:extLst>
              </p:cNvPr>
              <p:cNvGraphicFramePr>
                <a:graphicFrameLocks noChangeAspect="1"/>
              </p:cNvGraphicFramePr>
              <p:nvPr>
                <p:extLst>
                  <p:ext uri="{D42A27DB-BD31-4B8C-83A1-F6EECF244321}">
                    <p14:modId xmlns:p14="http://schemas.microsoft.com/office/powerpoint/2010/main" val="1924867975"/>
                  </p:ext>
                </p:extLst>
              </p:nvPr>
            </p:nvGraphicFramePr>
            <p:xfrm>
              <a:off x="11805719" y="6177414"/>
              <a:ext cx="117695" cy="241910"/>
            </p:xfrm>
            <a:graphic>
              <a:graphicData uri="http://schemas.microsoft.com/office/powerpoint/2016/slidezoom">
                <pslz:sldZm>
                  <pslz:sldZmObj sldId="298" cId="1207819858">
                    <pslz:zmPr id="{8F0C558B-B3BE-4461-9E4F-5B327019011E}" returnToParent="0" transitionDur="1000">
                      <p166:blipFill xmlns:p166="http://schemas.microsoft.com/office/powerpoint/2016/6/main">
                        <a:blip r:embed="rId3"/>
                        <a:stretch>
                          <a:fillRect/>
                        </a:stretch>
                      </p166:blipFill>
                      <p166:spPr xmlns:p166="http://schemas.microsoft.com/office/powerpoint/2016/6/main">
                        <a:xfrm>
                          <a:off x="0" y="0"/>
                          <a:ext cx="117695" cy="241910"/>
                        </a:xfrm>
                        <a:prstGeom prst="rect">
                          <a:avLst/>
                        </a:prstGeom>
                        <a:ln w="3175">
                          <a:solidFill>
                            <a:prstClr val="ltGray"/>
                          </a:solidFill>
                        </a:ln>
                        <a:effectLst>
                          <a:softEdge rad="1270000"/>
                        </a:effectLst>
                      </p166:spPr>
                    </pslz:zmPr>
                  </pslz:sldZmObj>
                </pslz:sldZm>
              </a:graphicData>
            </a:graphic>
          </p:graphicFrame>
        </mc:Choice>
        <mc:Fallback xmlns="">
          <p:pic>
            <p:nvPicPr>
              <p:cNvPr id="13" name="Zoom de diapositive 12">
                <a:hlinkClick r:id="rId4" action="ppaction://hlinksldjump"/>
                <a:extLst>
                  <a:ext uri="{FF2B5EF4-FFF2-40B4-BE49-F238E27FC236}">
                    <a16:creationId xmlns:a16="http://schemas.microsoft.com/office/drawing/2014/main" id="{5F3952AE-1870-E375-5475-DFEA59B342A9}"/>
                  </a:ext>
                </a:extLst>
              </p:cNvPr>
              <p:cNvPicPr>
                <a:picLocks noGrp="1" noRot="1" noChangeAspect="1" noMove="1" noResize="1" noEditPoints="1" noAdjustHandles="1" noChangeArrowheads="1" noChangeShapeType="1"/>
              </p:cNvPicPr>
              <p:nvPr/>
            </p:nvPicPr>
            <p:blipFill>
              <a:blip r:embed="rId5"/>
              <a:stretch>
                <a:fillRect/>
              </a:stretch>
            </p:blipFill>
            <p:spPr>
              <a:xfrm>
                <a:off x="11805719" y="6177414"/>
                <a:ext cx="117695" cy="241910"/>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D1432569-A210-D3D9-BE9C-B4513AA10B38}"/>
                  </a:ext>
                </a:extLst>
              </p:cNvPr>
              <p:cNvGraphicFramePr>
                <a:graphicFrameLocks noChangeAspect="1"/>
              </p:cNvGraphicFramePr>
              <p:nvPr>
                <p:extLst>
                  <p:ext uri="{D42A27DB-BD31-4B8C-83A1-F6EECF244321}">
                    <p14:modId xmlns:p14="http://schemas.microsoft.com/office/powerpoint/2010/main" val="2244778892"/>
                  </p:ext>
                </p:extLst>
              </p:nvPr>
            </p:nvGraphicFramePr>
            <p:xfrm>
              <a:off x="10060831" y="6419324"/>
              <a:ext cx="254524" cy="143170"/>
            </p:xfrm>
            <a:graphic>
              <a:graphicData uri="http://schemas.microsoft.com/office/powerpoint/2016/slidezoom">
                <pslz:sldZm>
                  <pslz:sldZmObj sldId="298" cId="1207819858">
                    <pslz:zmPr id="{FB9E6909-7A2A-4A28-81B3-A2FBC46CDA3B}" returnToParent="0" transitionDur="1000">
                      <p166:blipFill xmlns:p166="http://schemas.microsoft.com/office/powerpoint/2016/6/main">
                        <a:blip r:embed="rId6"/>
                        <a:stretch>
                          <a:fillRect/>
                        </a:stretch>
                      </p166:blipFill>
                      <p166:spPr xmlns:p166="http://schemas.microsoft.com/office/powerpoint/2016/6/main">
                        <a:xfrm>
                          <a:off x="0" y="0"/>
                          <a:ext cx="254524" cy="143170"/>
                        </a:xfrm>
                        <a:prstGeom prst="rect">
                          <a:avLst/>
                        </a:prstGeom>
                        <a:ln w="3175">
                          <a:solidFill>
                            <a:prstClr val="ltGray"/>
                          </a:solidFill>
                        </a:ln>
                        <a:effectLst>
                          <a:softEdge rad="1270000"/>
                        </a:effectLst>
                      </p166:spPr>
                    </pslz:zmPr>
                  </pslz:sldZmObj>
                </pslz:sldZm>
              </a:graphicData>
            </a:graphic>
          </p:graphicFrame>
        </mc:Choice>
        <mc:Fallback xmlns="">
          <p:pic>
            <p:nvPicPr>
              <p:cNvPr id="17" name="Zoom de diapositive 16">
                <a:hlinkClick r:id="rId4" action="ppaction://hlinksldjump"/>
                <a:extLst>
                  <a:ext uri="{FF2B5EF4-FFF2-40B4-BE49-F238E27FC236}">
                    <a16:creationId xmlns:a16="http://schemas.microsoft.com/office/drawing/2014/main" id="{D1432569-A210-D3D9-BE9C-B4513AA10B38}"/>
                  </a:ext>
                </a:extLst>
              </p:cNvPr>
              <p:cNvPicPr>
                <a:picLocks noGrp="1" noRot="1" noChangeAspect="1" noMove="1" noResize="1" noEditPoints="1" noAdjustHandles="1" noChangeArrowheads="1" noChangeShapeType="1"/>
              </p:cNvPicPr>
              <p:nvPr/>
            </p:nvPicPr>
            <p:blipFill>
              <a:blip r:embed="rId7"/>
              <a:stretch>
                <a:fillRect/>
              </a:stretch>
            </p:blipFill>
            <p:spPr>
              <a:xfrm>
                <a:off x="10060831" y="6419324"/>
                <a:ext cx="254524" cy="143170"/>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87289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texte, ordinateur, capture d’écran, logiciel&#10;&#10;Description générée automatiquement">
            <a:extLst>
              <a:ext uri="{FF2B5EF4-FFF2-40B4-BE49-F238E27FC236}">
                <a16:creationId xmlns:a16="http://schemas.microsoft.com/office/drawing/2014/main" id="{44C96977-818B-85A0-81EA-F63C5A82A1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073"/>
          <a:stretch/>
        </p:blipFill>
        <p:spPr>
          <a:xfrm>
            <a:off x="186905" y="1130062"/>
            <a:ext cx="11818190" cy="5508134"/>
          </a:xfrm>
        </p:spPr>
      </p:pic>
      <p:sp>
        <p:nvSpPr>
          <p:cNvPr id="4" name="Titre 1">
            <a:extLst>
              <a:ext uri="{FF2B5EF4-FFF2-40B4-BE49-F238E27FC236}">
                <a16:creationId xmlns:a16="http://schemas.microsoft.com/office/drawing/2014/main" id="{9C4037CF-D052-B5BB-F330-C7E79924E17C}"/>
              </a:ext>
            </a:extLst>
          </p:cNvPr>
          <p:cNvSpPr txBox="1">
            <a:spLocks/>
          </p:cNvSpPr>
          <p:nvPr/>
        </p:nvSpPr>
        <p:spPr>
          <a:xfrm>
            <a:off x="4131183" y="288816"/>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HTML</a:t>
            </a:r>
          </a:p>
        </p:txBody>
      </p:sp>
    </p:spTree>
    <p:extLst>
      <p:ext uri="{BB962C8B-B14F-4D97-AF65-F5344CB8AC3E}">
        <p14:creationId xmlns:p14="http://schemas.microsoft.com/office/powerpoint/2010/main" val="120781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re 1">
            <a:extLst>
              <a:ext uri="{FF2B5EF4-FFF2-40B4-BE49-F238E27FC236}">
                <a16:creationId xmlns:a16="http://schemas.microsoft.com/office/drawing/2014/main" id="{2D10A7B9-5999-DE39-FCFB-1F86082CEA5D}"/>
              </a:ext>
            </a:extLst>
          </p:cNvPr>
          <p:cNvSpPr txBox="1">
            <a:spLocks/>
          </p:cNvSpPr>
          <p:nvPr/>
        </p:nvSpPr>
        <p:spPr>
          <a:xfrm>
            <a:off x="2013271" y="770518"/>
            <a:ext cx="3202634" cy="990600"/>
          </a:xfrm>
          <a:prstGeom prst="rect">
            <a:avLst/>
          </a:prstGeom>
        </p:spPr>
        <p:txBody>
          <a:bodyPr vert="horz" lIns="91440" tIns="45720" rIns="91440" bIns="45720" rtlCol="0">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bg2">
                  <a:lumMod val="40000"/>
                  <a:lumOff val="60000"/>
                </a:schemeClr>
              </a:buClr>
              <a:buSzPct val="80000"/>
            </a:pPr>
            <a:r>
              <a:rPr lang="en-US" dirty="0">
                <a:solidFill>
                  <a:srgbClr val="FFFFFF"/>
                </a:solidFill>
              </a:rPr>
              <a:t>  Le CSS</a:t>
            </a: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Espace réservé du contenu 5" descr="Une image contenant logo, capture d’écran, Graphique, Bleu électrique&#10;&#10;Description générée automatiquement">
            <a:extLst>
              <a:ext uri="{FF2B5EF4-FFF2-40B4-BE49-F238E27FC236}">
                <a16:creationId xmlns:a16="http://schemas.microsoft.com/office/drawing/2014/main" id="{24D79E08-8E8F-F9E2-5DA1-7BB7030A7B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277" r="28291"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9" name="ZoneTexte 8">
            <a:extLst>
              <a:ext uri="{FF2B5EF4-FFF2-40B4-BE49-F238E27FC236}">
                <a16:creationId xmlns:a16="http://schemas.microsoft.com/office/drawing/2014/main" id="{26E52F3D-528C-1932-4091-002A5E6539F7}"/>
              </a:ext>
            </a:extLst>
          </p:cNvPr>
          <p:cNvSpPr txBox="1"/>
          <p:nvPr/>
        </p:nvSpPr>
        <p:spPr>
          <a:xfrm>
            <a:off x="709179" y="2531636"/>
            <a:ext cx="5165828" cy="1754326"/>
          </a:xfrm>
          <a:prstGeom prst="rect">
            <a:avLst/>
          </a:prstGeom>
          <a:noFill/>
        </p:spPr>
        <p:txBody>
          <a:bodyPr wrap="square" rtlCol="0">
            <a:spAutoFit/>
          </a:bodyPr>
          <a:lstStyle/>
          <a:p>
            <a:r>
              <a:rPr lang="fr-FR" b="0" i="0" dirty="0">
                <a:solidFill>
                  <a:srgbClr val="D1D5DB"/>
                </a:solidFill>
                <a:effectLst/>
                <a:latin typeface="+mj-lt"/>
              </a:rPr>
              <a:t>CSS (</a:t>
            </a:r>
            <a:r>
              <a:rPr lang="fr-FR" b="0" i="0" dirty="0" err="1">
                <a:solidFill>
                  <a:srgbClr val="D1D5DB"/>
                </a:solidFill>
                <a:effectLst/>
                <a:latin typeface="+mj-lt"/>
              </a:rPr>
              <a:t>Cascading</a:t>
            </a:r>
            <a:r>
              <a:rPr lang="fr-FR" b="0" i="0" dirty="0">
                <a:solidFill>
                  <a:srgbClr val="D1D5DB"/>
                </a:solidFill>
                <a:effectLst/>
                <a:latin typeface="+mj-lt"/>
              </a:rPr>
              <a:t> Style Sheets) est un langage de balisage utilisé pour décrire la présentation visuelle d'un document HTML. Il permet de contrôler les aspects tels que la couleur, la police, la mise en page et l'animation des éléments HTML. </a:t>
            </a:r>
            <a:endParaRPr lang="fr-FR" dirty="0">
              <a:latin typeface="+mj-lt"/>
            </a:endParaRPr>
          </a:p>
        </p:txBody>
      </p:sp>
      <mc:AlternateContent xmlns:mc="http://schemas.openxmlformats.org/markup-compatibility/2006" xmlns:pslz="http://schemas.microsoft.com/office/powerpoint/2016/slidezoom">
        <mc:Choice Requires="pslz">
          <p:graphicFrame>
            <p:nvGraphicFramePr>
              <p:cNvPr id="12" name="Zoom de diapositive 11">
                <a:extLst>
                  <a:ext uri="{FF2B5EF4-FFF2-40B4-BE49-F238E27FC236}">
                    <a16:creationId xmlns:a16="http://schemas.microsoft.com/office/drawing/2014/main" id="{98F39944-4851-4B6C-E00E-4038D374CE32}"/>
                  </a:ext>
                </a:extLst>
              </p:cNvPr>
              <p:cNvGraphicFramePr>
                <a:graphicFrameLocks noChangeAspect="1"/>
              </p:cNvGraphicFramePr>
              <p:nvPr>
                <p:extLst>
                  <p:ext uri="{D42A27DB-BD31-4B8C-83A1-F6EECF244321}">
                    <p14:modId xmlns:p14="http://schemas.microsoft.com/office/powerpoint/2010/main" val="666279117"/>
                  </p:ext>
                </p:extLst>
              </p:nvPr>
            </p:nvGraphicFramePr>
            <p:xfrm>
              <a:off x="8743696" y="1761118"/>
              <a:ext cx="371835" cy="135120"/>
            </p:xfrm>
            <a:graphic>
              <a:graphicData uri="http://schemas.microsoft.com/office/powerpoint/2016/slidezoom">
                <pslz:sldZm>
                  <pslz:sldZmObj sldId="301" cId="1989988820">
                    <pslz:zmPr id="{7D8CF205-476E-46F5-870F-FCA21C231F3B}" returnToParent="0" transitionDur="1000">
                      <p166:blipFill xmlns:p166="http://schemas.microsoft.com/office/powerpoint/2016/6/main">
                        <a:blip r:embed="rId4"/>
                        <a:stretch>
                          <a:fillRect/>
                        </a:stretch>
                      </p166:blipFill>
                      <p166:spPr xmlns:p166="http://schemas.microsoft.com/office/powerpoint/2016/6/main">
                        <a:xfrm>
                          <a:off x="0" y="0"/>
                          <a:ext cx="371835" cy="135120"/>
                        </a:xfrm>
                        <a:prstGeom prst="rect">
                          <a:avLst/>
                        </a:prstGeom>
                        <a:ln w="3175">
                          <a:solidFill>
                            <a:prstClr val="ltGray"/>
                          </a:solidFill>
                        </a:ln>
                        <a:effectLst>
                          <a:softEdge rad="1270000"/>
                        </a:effectLst>
                      </p166:spPr>
                    </pslz:zmPr>
                  </pslz:sldZmObj>
                </pslz:sldZm>
              </a:graphicData>
            </a:graphic>
          </p:graphicFrame>
        </mc:Choice>
        <mc:Fallback xmlns="">
          <p:pic>
            <p:nvPicPr>
              <p:cNvPr id="12" name="Zoom de diapositive 11">
                <a:hlinkClick r:id="rId5" action="ppaction://hlinksldjump"/>
                <a:extLst>
                  <a:ext uri="{FF2B5EF4-FFF2-40B4-BE49-F238E27FC236}">
                    <a16:creationId xmlns:a16="http://schemas.microsoft.com/office/drawing/2014/main" id="{98F39944-4851-4B6C-E00E-4038D374CE32}"/>
                  </a:ext>
                </a:extLst>
              </p:cNvPr>
              <p:cNvPicPr>
                <a:picLocks noGrp="1" noRot="1" noChangeAspect="1" noMove="1" noResize="1" noEditPoints="1" noAdjustHandles="1" noChangeArrowheads="1" noChangeShapeType="1"/>
              </p:cNvPicPr>
              <p:nvPr/>
            </p:nvPicPr>
            <p:blipFill>
              <a:blip r:embed="rId6"/>
              <a:stretch>
                <a:fillRect/>
              </a:stretch>
            </p:blipFill>
            <p:spPr>
              <a:xfrm>
                <a:off x="8743696" y="1761118"/>
                <a:ext cx="371835" cy="135120"/>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5866392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10A7B9-5999-DE39-FCFB-1F86082CEA5D}"/>
              </a:ext>
            </a:extLst>
          </p:cNvPr>
          <p:cNvSpPr txBox="1">
            <a:spLocks/>
          </p:cNvSpPr>
          <p:nvPr/>
        </p:nvSpPr>
        <p:spPr>
          <a:xfrm>
            <a:off x="4620710" y="180109"/>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CSS</a:t>
            </a:r>
          </a:p>
        </p:txBody>
      </p:sp>
      <p:pic>
        <p:nvPicPr>
          <p:cNvPr id="11" name="Image 10" descr="Une image contenant capture d’écran, texte, affichage, logiciel&#10;&#10;Description générée automatiquement">
            <a:extLst>
              <a:ext uri="{FF2B5EF4-FFF2-40B4-BE49-F238E27FC236}">
                <a16:creationId xmlns:a16="http://schemas.microsoft.com/office/drawing/2014/main" id="{9B377A80-3F4A-5346-58AF-1E953F6F703A}"/>
              </a:ext>
            </a:extLst>
          </p:cNvPr>
          <p:cNvPicPr>
            <a:picLocks noChangeAspect="1"/>
          </p:cNvPicPr>
          <p:nvPr/>
        </p:nvPicPr>
        <p:blipFill rotWithShape="1">
          <a:blip r:embed="rId2">
            <a:extLst>
              <a:ext uri="{28A0092B-C50C-407E-A947-70E740481C1C}">
                <a14:useLocalDpi xmlns:a14="http://schemas.microsoft.com/office/drawing/2010/main" val="0"/>
              </a:ext>
            </a:extLst>
          </a:blip>
          <a:srcRect b="3755"/>
          <a:stretch/>
        </p:blipFill>
        <p:spPr>
          <a:xfrm>
            <a:off x="397497" y="1150070"/>
            <a:ext cx="11397006" cy="5241303"/>
          </a:xfrm>
          <a:prstGeom prst="rect">
            <a:avLst/>
          </a:prstGeom>
        </p:spPr>
      </p:pic>
      <mc:AlternateContent xmlns:mc="http://schemas.openxmlformats.org/markup-compatibility/2006" xmlns:pslz="http://schemas.microsoft.com/office/powerpoint/2016/slidezoom">
        <mc:Choice Requires="pslz">
          <p:graphicFrame>
            <p:nvGraphicFramePr>
              <p:cNvPr id="13" name="Zoom de diapositive 12">
                <a:extLst>
                  <a:ext uri="{FF2B5EF4-FFF2-40B4-BE49-F238E27FC236}">
                    <a16:creationId xmlns:a16="http://schemas.microsoft.com/office/drawing/2014/main" id="{9BF1F392-C4C1-55DB-30B5-AE091270EAF8}"/>
                  </a:ext>
                </a:extLst>
              </p:cNvPr>
              <p:cNvGraphicFramePr>
                <a:graphicFrameLocks noChangeAspect="1"/>
              </p:cNvGraphicFramePr>
              <p:nvPr>
                <p:extLst>
                  <p:ext uri="{D42A27DB-BD31-4B8C-83A1-F6EECF244321}">
                    <p14:modId xmlns:p14="http://schemas.microsoft.com/office/powerpoint/2010/main" val="847727644"/>
                  </p:ext>
                </p:extLst>
              </p:nvPr>
            </p:nvGraphicFramePr>
            <p:xfrm rot="10025240">
              <a:off x="4572000" y="2571750"/>
              <a:ext cx="237765" cy="133743"/>
            </p:xfrm>
            <a:graphic>
              <a:graphicData uri="http://schemas.microsoft.com/office/powerpoint/2016/slidezoom">
                <pslz:sldZm>
                  <pslz:sldZmObj sldId="300" cId="2885117021">
                    <pslz:zmPr id="{D63811B1-5657-4915-8937-4077BB06C286}" returnToParent="0" transitionDur="1000">
                      <p166:blipFill xmlns:p166="http://schemas.microsoft.com/office/powerpoint/2016/6/main">
                        <a:blip r:embed="rId3"/>
                        <a:stretch>
                          <a:fillRect/>
                        </a:stretch>
                      </p166:blipFill>
                      <p166:spPr xmlns:p166="http://schemas.microsoft.com/office/powerpoint/2016/6/main">
                        <a:xfrm rot="10025240">
                          <a:off x="0" y="0"/>
                          <a:ext cx="237765" cy="133743"/>
                        </a:xfrm>
                        <a:prstGeom prst="rect">
                          <a:avLst/>
                        </a:prstGeom>
                        <a:ln w="3175">
                          <a:solidFill>
                            <a:prstClr val="ltGray"/>
                          </a:solidFill>
                        </a:ln>
                        <a:effectLst>
                          <a:softEdge rad="1270000"/>
                        </a:effectLst>
                      </p166:spPr>
                    </pslz:zmPr>
                  </pslz:sldZmObj>
                </pslz:sldZm>
              </a:graphicData>
            </a:graphic>
          </p:graphicFrame>
        </mc:Choice>
        <mc:Fallback xmlns="">
          <p:pic>
            <p:nvPicPr>
              <p:cNvPr id="13" name="Zoom de diapositive 12">
                <a:hlinkClick r:id="rId4" action="ppaction://hlinksldjump"/>
                <a:extLst>
                  <a:ext uri="{FF2B5EF4-FFF2-40B4-BE49-F238E27FC236}">
                    <a16:creationId xmlns:a16="http://schemas.microsoft.com/office/drawing/2014/main" id="{9BF1F392-C4C1-55DB-30B5-AE091270EAF8}"/>
                  </a:ext>
                </a:extLst>
              </p:cNvPr>
              <p:cNvPicPr>
                <a:picLocks noGrp="1" noRot="1" noChangeAspect="1" noMove="1" noResize="1" noEditPoints="1" noAdjustHandles="1" noChangeArrowheads="1" noChangeShapeType="1"/>
              </p:cNvPicPr>
              <p:nvPr/>
            </p:nvPicPr>
            <p:blipFill>
              <a:blip r:embed="rId5"/>
              <a:stretch>
                <a:fillRect/>
              </a:stretch>
            </p:blipFill>
            <p:spPr>
              <a:xfrm rot="10025240">
                <a:off x="4572000" y="2571750"/>
                <a:ext cx="237765" cy="133743"/>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989988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pture d’écran, Logiciel multimédia, Bleu Majorelle&#10;&#10;Description générée automatiquement">
            <a:extLst>
              <a:ext uri="{FF2B5EF4-FFF2-40B4-BE49-F238E27FC236}">
                <a16:creationId xmlns:a16="http://schemas.microsoft.com/office/drawing/2014/main" id="{73139CEC-8590-4D10-DC19-5159BE6FD9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592"/>
          <a:stretch/>
        </p:blipFill>
        <p:spPr>
          <a:xfrm>
            <a:off x="144324" y="1138688"/>
            <a:ext cx="11872272" cy="5503652"/>
          </a:xfrm>
        </p:spPr>
      </p:pic>
      <p:sp>
        <p:nvSpPr>
          <p:cNvPr id="4" name="Titre 1">
            <a:extLst>
              <a:ext uri="{FF2B5EF4-FFF2-40B4-BE49-F238E27FC236}">
                <a16:creationId xmlns:a16="http://schemas.microsoft.com/office/drawing/2014/main" id="{2D10A7B9-5999-DE39-FCFB-1F86082CEA5D}"/>
              </a:ext>
            </a:extLst>
          </p:cNvPr>
          <p:cNvSpPr txBox="1">
            <a:spLocks/>
          </p:cNvSpPr>
          <p:nvPr/>
        </p:nvSpPr>
        <p:spPr>
          <a:xfrm>
            <a:off x="4754157" y="215660"/>
            <a:ext cx="2683685"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CSS</a:t>
            </a:r>
          </a:p>
        </p:txBody>
      </p:sp>
    </p:spTree>
    <p:extLst>
      <p:ext uri="{BB962C8B-B14F-4D97-AF65-F5344CB8AC3E}">
        <p14:creationId xmlns:p14="http://schemas.microsoft.com/office/powerpoint/2010/main" val="288511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4" name="Titre 1">
            <a:extLst>
              <a:ext uri="{FF2B5EF4-FFF2-40B4-BE49-F238E27FC236}">
                <a16:creationId xmlns:a16="http://schemas.microsoft.com/office/drawing/2014/main" id="{2D10A7B9-5999-DE39-FCFB-1F86082CEA5D}"/>
              </a:ext>
            </a:extLst>
          </p:cNvPr>
          <p:cNvSpPr txBox="1">
            <a:spLocks/>
          </p:cNvSpPr>
          <p:nvPr/>
        </p:nvSpPr>
        <p:spPr>
          <a:xfrm>
            <a:off x="648930" y="629267"/>
            <a:ext cx="9252154" cy="101665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b="0" i="0" kern="1200">
                <a:solidFill>
                  <a:srgbClr val="EBEBEB"/>
                </a:solidFill>
                <a:latin typeface="+mj-lt"/>
                <a:ea typeface="+mj-ea"/>
                <a:cs typeface="+mj-cs"/>
              </a:rPr>
              <a:t>  Le JavaScript</a:t>
            </a:r>
          </a:p>
        </p:txBody>
      </p:sp>
      <p:sp useBgFill="1">
        <p:nvSpPr>
          <p:cNvPr id="26" name="Freeform: Shape 25">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Espace réservé du contenu 2">
            <a:extLst>
              <a:ext uri="{FF2B5EF4-FFF2-40B4-BE49-F238E27FC236}">
                <a16:creationId xmlns:a16="http://schemas.microsoft.com/office/drawing/2014/main" id="{2174BF9D-21C3-3C2A-E348-D28E14882A61}"/>
              </a:ext>
            </a:extLst>
          </p:cNvPr>
          <p:cNvSpPr>
            <a:spLocks noGrp="1"/>
          </p:cNvSpPr>
          <p:nvPr>
            <p:ph idx="1"/>
          </p:nvPr>
        </p:nvSpPr>
        <p:spPr>
          <a:xfrm>
            <a:off x="648931" y="2548281"/>
            <a:ext cx="7153602" cy="3658689"/>
          </a:xfrm>
        </p:spPr>
        <p:txBody>
          <a:bodyPr vert="horz" lIns="91440" tIns="45720" rIns="91440" bIns="45720" rtlCol="0">
            <a:normAutofit/>
          </a:bodyPr>
          <a:lstStyle/>
          <a:p>
            <a:br>
              <a:rPr lang="fr-FR" dirty="0"/>
            </a:br>
            <a:r>
              <a:rPr lang="fr-FR" b="0" i="0" dirty="0">
                <a:effectLst/>
                <a:latin typeface="Söhne"/>
              </a:rPr>
              <a:t>JavaScript est un langage de programmation de haut niveau, principalement utilisé pour créer des applications web interactives et dynamiques. Il est interprété par le navigateur web du client et permet d'ajouter des fonctionnalités telles que des animations, des formulaires interactifs et des effets visuels aux pages web. JavaScript est souvent combiné avec HTML et CSS pour créer des sites web modernes et réactifs.</a:t>
            </a:r>
            <a:endParaRPr lang="en-US" dirty="0"/>
          </a:p>
        </p:txBody>
      </p:sp>
      <p:pic>
        <p:nvPicPr>
          <p:cNvPr id="2" name="Image 1" descr="Une image contenant texte, clipart, signe&#10;&#10;Description générée automatiquement">
            <a:extLst>
              <a:ext uri="{FF2B5EF4-FFF2-40B4-BE49-F238E27FC236}">
                <a16:creationId xmlns:a16="http://schemas.microsoft.com/office/drawing/2014/main" id="{D525B4F2-5383-8411-C1D8-F3397CA77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109" y="2548281"/>
            <a:ext cx="3259196" cy="3662018"/>
          </a:xfrm>
          <a:prstGeom prst="rect">
            <a:avLst/>
          </a:prstGeom>
          <a:effectLst/>
        </p:spPr>
      </p:pic>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8F113213-C9EA-3011-2528-FD7019939208}"/>
                  </a:ext>
                </a:extLst>
              </p:cNvPr>
              <p:cNvGraphicFramePr>
                <a:graphicFrameLocks noChangeAspect="1"/>
              </p:cNvGraphicFramePr>
              <p:nvPr>
                <p:extLst>
                  <p:ext uri="{D42A27DB-BD31-4B8C-83A1-F6EECF244321}">
                    <p14:modId xmlns:p14="http://schemas.microsoft.com/office/powerpoint/2010/main" val="3860609894"/>
                  </p:ext>
                </p:extLst>
              </p:nvPr>
            </p:nvGraphicFramePr>
            <p:xfrm rot="9038245">
              <a:off x="9641644" y="4231690"/>
              <a:ext cx="518880" cy="291870"/>
            </p:xfrm>
            <a:graphic>
              <a:graphicData uri="http://schemas.microsoft.com/office/powerpoint/2016/slidezoom">
                <pslz:sldZm>
                  <pslz:sldZmObj sldId="304" cId="68656094">
                    <pslz:zmPr id="{3B5B66FE-734E-4E7C-A8D5-2074C75B6A2C}" returnToParent="0" transitionDur="1000">
                      <p166:blipFill xmlns:p166="http://schemas.microsoft.com/office/powerpoint/2016/6/main">
                        <a:blip r:embed="rId3"/>
                        <a:stretch>
                          <a:fillRect/>
                        </a:stretch>
                      </p166:blipFill>
                      <p166:spPr xmlns:p166="http://schemas.microsoft.com/office/powerpoint/2016/6/main">
                        <a:xfrm rot="9038245">
                          <a:off x="0" y="0"/>
                          <a:ext cx="518880" cy="291870"/>
                        </a:xfrm>
                        <a:prstGeom prst="rect">
                          <a:avLst/>
                        </a:prstGeom>
                        <a:ln w="3175">
                          <a:solidFill>
                            <a:prstClr val="ltGray"/>
                          </a:solidFill>
                        </a:ln>
                        <a:effectLst>
                          <a:softEdge rad="1270000"/>
                        </a:effectLst>
                      </p166:spPr>
                    </pslz:zmPr>
                  </pslz:sldZmObj>
                </pslz:sldZm>
              </a:graphicData>
            </a:graphic>
          </p:graphicFrame>
        </mc:Choice>
        <mc:Fallback xmlns="">
          <p:pic>
            <p:nvPicPr>
              <p:cNvPr id="6" name="Zoom de diapositive 5">
                <a:hlinkClick r:id="rId4" action="ppaction://hlinksldjump"/>
                <a:extLst>
                  <a:ext uri="{FF2B5EF4-FFF2-40B4-BE49-F238E27FC236}">
                    <a16:creationId xmlns:a16="http://schemas.microsoft.com/office/drawing/2014/main" id="{8F113213-C9EA-3011-2528-FD7019939208}"/>
                  </a:ext>
                </a:extLst>
              </p:cNvPr>
              <p:cNvPicPr>
                <a:picLocks noGrp="1" noRot="1" noChangeAspect="1" noMove="1" noResize="1" noEditPoints="1" noAdjustHandles="1" noChangeArrowheads="1" noChangeShapeType="1"/>
              </p:cNvPicPr>
              <p:nvPr/>
            </p:nvPicPr>
            <p:blipFill>
              <a:blip r:embed="rId5"/>
              <a:stretch>
                <a:fillRect/>
              </a:stretch>
            </p:blipFill>
            <p:spPr>
              <a:xfrm rot="9038245">
                <a:off x="9641644" y="4231690"/>
                <a:ext cx="518880" cy="291870"/>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235823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pture d’écran, logiciel, affichage">
            <a:extLst>
              <a:ext uri="{FF2B5EF4-FFF2-40B4-BE49-F238E27FC236}">
                <a16:creationId xmlns:a16="http://schemas.microsoft.com/office/drawing/2014/main" id="{29D965F7-6934-2638-9777-9E296B8494D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180"/>
          <a:stretch/>
        </p:blipFill>
        <p:spPr>
          <a:xfrm>
            <a:off x="103517" y="1144175"/>
            <a:ext cx="11757803" cy="5411899"/>
          </a:xfrm>
        </p:spPr>
      </p:pic>
      <p:sp>
        <p:nvSpPr>
          <p:cNvPr id="4" name="Titre 1">
            <a:extLst>
              <a:ext uri="{FF2B5EF4-FFF2-40B4-BE49-F238E27FC236}">
                <a16:creationId xmlns:a16="http://schemas.microsoft.com/office/drawing/2014/main" id="{2D10A7B9-5999-DE39-FCFB-1F86082CEA5D}"/>
              </a:ext>
            </a:extLst>
          </p:cNvPr>
          <p:cNvSpPr txBox="1">
            <a:spLocks/>
          </p:cNvSpPr>
          <p:nvPr/>
        </p:nvSpPr>
        <p:spPr>
          <a:xfrm>
            <a:off x="3543409" y="164909"/>
            <a:ext cx="5105181" cy="7722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  Le JavaScript</a:t>
            </a:r>
          </a:p>
        </p:txBody>
      </p:sp>
    </p:spTree>
    <p:extLst>
      <p:ext uri="{BB962C8B-B14F-4D97-AF65-F5344CB8AC3E}">
        <p14:creationId xmlns:p14="http://schemas.microsoft.com/office/powerpoint/2010/main" val="6865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5F3F6C66-D6D7-4A72-9928-967AEA400766}"/>
              </a:ext>
            </a:extLst>
          </p:cNvPr>
          <p:cNvSpPr>
            <a:spLocks noGrp="1"/>
          </p:cNvSpPr>
          <p:nvPr>
            <p:ph type="title"/>
          </p:nvPr>
        </p:nvSpPr>
        <p:spPr>
          <a:xfrm>
            <a:off x="4944823" y="2515396"/>
            <a:ext cx="6951614" cy="1141407"/>
          </a:xfrm>
        </p:spPr>
        <p:txBody>
          <a:bodyPr vert="horz" lIns="91440" tIns="45720" rIns="91440" bIns="45720" rtlCol="0" anchor="b">
            <a:normAutofit fontScale="90000"/>
          </a:bodyPr>
          <a:lstStyle/>
          <a:p>
            <a:pPr lvl="0">
              <a:lnSpc>
                <a:spcPct val="100000"/>
              </a:lnSpc>
              <a:defRPr cap="all"/>
            </a:pPr>
            <a:r>
              <a:rPr lang="fr-FR" sz="7200" dirty="0"/>
              <a:t>1 – </a:t>
            </a:r>
            <a:r>
              <a:rPr lang="fr-FR" sz="7200" dirty="0" err="1"/>
              <a:t>Reunion</a:t>
            </a:r>
            <a:endParaRPr lang="en-US" sz="7200" dirty="0"/>
          </a:p>
        </p:txBody>
      </p:sp>
      <p:pic>
        <p:nvPicPr>
          <p:cNvPr id="4" name="Picture 3" descr="Calendrier sur table">
            <a:extLst>
              <a:ext uri="{FF2B5EF4-FFF2-40B4-BE49-F238E27FC236}">
                <a16:creationId xmlns:a16="http://schemas.microsoft.com/office/drawing/2014/main" id="{671AB861-F74E-3EB8-B5C0-2DD493895628}"/>
              </a:ext>
            </a:extLst>
          </p:cNvPr>
          <p:cNvPicPr>
            <a:picLocks noChangeAspect="1"/>
          </p:cNvPicPr>
          <p:nvPr/>
        </p:nvPicPr>
        <p:blipFill rotWithShape="1">
          <a:blip r:embed="rId8"/>
          <a:srcRect l="10361" r="44528" b="-1"/>
          <a:stretch/>
        </p:blipFill>
        <p:spPr>
          <a:xfrm>
            <a:off x="-1" y="10"/>
            <a:ext cx="4634681" cy="6857990"/>
          </a:xfrm>
          <a:prstGeom prst="rect">
            <a:avLst/>
          </a:prstGeom>
        </p:spPr>
      </p:pic>
    </p:spTree>
    <p:extLst>
      <p:ext uri="{BB962C8B-B14F-4D97-AF65-F5344CB8AC3E}">
        <p14:creationId xmlns:p14="http://schemas.microsoft.com/office/powerpoint/2010/main" val="987863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F2A1D305-DC0B-DADF-37D2-C411ED8B5AEF}"/>
              </a:ext>
            </a:extLst>
          </p:cNvPr>
          <p:cNvSpPr>
            <a:spLocks noGrp="1"/>
          </p:cNvSpPr>
          <p:nvPr>
            <p:ph type="title"/>
          </p:nvPr>
        </p:nvSpPr>
        <p:spPr>
          <a:xfrm>
            <a:off x="3937076" y="352306"/>
            <a:ext cx="4006197" cy="1016654"/>
          </a:xfrm>
        </p:spPr>
        <p:txBody>
          <a:bodyPr>
            <a:normAutofit/>
          </a:bodyPr>
          <a:lstStyle/>
          <a:p>
            <a:r>
              <a:rPr lang="fr-FR" dirty="0">
                <a:solidFill>
                  <a:srgbClr val="EBEBEB"/>
                </a:solidFill>
              </a:rPr>
              <a:t>Le Responsive</a:t>
            </a:r>
          </a:p>
        </p:txBody>
      </p:sp>
      <p:sp useBgFill="1">
        <p:nvSpPr>
          <p:cNvPr id="29" name="Freeform: Shape 28">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Espace réservé du contenu 4" descr="Une image contenant texte, capture d’écran, Rectangle, conception&#10;&#10;Description générée automatiquement">
            <a:extLst>
              <a:ext uri="{FF2B5EF4-FFF2-40B4-BE49-F238E27FC236}">
                <a16:creationId xmlns:a16="http://schemas.microsoft.com/office/drawing/2014/main" id="{7A9112E5-D74E-194F-51D2-27C6E2437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84" y="2886907"/>
            <a:ext cx="5451627" cy="2984765"/>
          </a:xfrm>
          <a:prstGeom prst="rect">
            <a:avLst/>
          </a:prstGeom>
          <a:effectLst/>
        </p:spPr>
      </p:pic>
      <p:sp>
        <p:nvSpPr>
          <p:cNvPr id="22" name="Content Placeholder 8">
            <a:extLst>
              <a:ext uri="{FF2B5EF4-FFF2-40B4-BE49-F238E27FC236}">
                <a16:creationId xmlns:a16="http://schemas.microsoft.com/office/drawing/2014/main" id="{9854B389-92A8-D621-5F93-8AC71FC7C291}"/>
              </a:ext>
            </a:extLst>
          </p:cNvPr>
          <p:cNvSpPr>
            <a:spLocks noGrp="1"/>
          </p:cNvSpPr>
          <p:nvPr>
            <p:ph idx="1"/>
          </p:nvPr>
        </p:nvSpPr>
        <p:spPr>
          <a:xfrm>
            <a:off x="6421089" y="2548281"/>
            <a:ext cx="5122606" cy="3658689"/>
          </a:xfrm>
        </p:spPr>
        <p:txBody>
          <a:bodyPr>
            <a:normAutofit lnSpcReduction="10000"/>
          </a:bodyPr>
          <a:lstStyle/>
          <a:p>
            <a:pPr>
              <a:lnSpc>
                <a:spcPct val="90000"/>
              </a:lnSpc>
            </a:pPr>
            <a:br>
              <a:rPr lang="fr-FR" sz="1700" b="0" i="0" dirty="0">
                <a:effectLst/>
                <a:latin typeface="Söhne"/>
              </a:rPr>
            </a:br>
            <a:r>
              <a:rPr lang="fr-FR" sz="1700" dirty="0">
                <a:latin typeface="Söhne"/>
              </a:rPr>
              <a:t>On utilise la </a:t>
            </a:r>
            <a:r>
              <a:rPr lang="fr-FR" sz="1700" b="0" i="0" dirty="0">
                <a:effectLst/>
                <a:latin typeface="Söhne"/>
              </a:rPr>
              <a:t>media </a:t>
            </a:r>
            <a:r>
              <a:rPr lang="fr-FR" sz="1700" b="0" i="0" dirty="0" err="1">
                <a:effectLst/>
                <a:latin typeface="Söhne"/>
              </a:rPr>
              <a:t>query</a:t>
            </a:r>
            <a:r>
              <a:rPr lang="fr-FR" sz="1700" b="0" i="0" dirty="0">
                <a:effectLst/>
                <a:latin typeface="Söhne"/>
              </a:rPr>
              <a:t> en CSS pour définir des styles pour des tailles d'écran spécifiques. Elle permet d'adapter l'affichage d'un site web en fonction des différents appareils utilisés par les visiteurs, tels que les ordinateurs de bureau, les tablettes et les téléphones mobiles.</a:t>
            </a:r>
          </a:p>
          <a:p>
            <a:pPr>
              <a:lnSpc>
                <a:spcPct val="90000"/>
              </a:lnSpc>
            </a:pPr>
            <a:r>
              <a:rPr lang="fr-FR" sz="1700" b="0" i="0" dirty="0">
                <a:effectLst/>
                <a:latin typeface="Söhne"/>
              </a:rPr>
              <a:t>Voici un exemple simple de media </a:t>
            </a:r>
            <a:r>
              <a:rPr lang="fr-FR" sz="1700" b="0" i="0" dirty="0" err="1">
                <a:effectLst/>
                <a:latin typeface="Söhne"/>
              </a:rPr>
              <a:t>query</a:t>
            </a:r>
            <a:r>
              <a:rPr lang="fr-FR" sz="1700" b="0" i="0" dirty="0">
                <a:effectLst/>
                <a:latin typeface="Söhne"/>
              </a:rPr>
              <a:t> qui applique des styles différents pour les écrans dont la largeur est inférieure à 600 pixels :</a:t>
            </a:r>
          </a:p>
          <a:p>
            <a:pPr>
              <a:lnSpc>
                <a:spcPct val="90000"/>
              </a:lnSpc>
            </a:pPr>
            <a:r>
              <a:rPr lang="fr-FR" sz="1700" b="0" i="0" dirty="0">
                <a:effectLst/>
                <a:latin typeface="Söhne"/>
              </a:rPr>
              <a:t>@media (max-</a:t>
            </a:r>
            <a:r>
              <a:rPr lang="fr-FR" sz="1700" b="0" i="0" dirty="0" err="1">
                <a:effectLst/>
                <a:latin typeface="Söhne"/>
              </a:rPr>
              <a:t>width</a:t>
            </a:r>
            <a:r>
              <a:rPr lang="fr-FR" sz="1700" b="0" i="0" dirty="0">
                <a:effectLst/>
                <a:latin typeface="Söhne"/>
              </a:rPr>
              <a:t>: 600px) { </a:t>
            </a:r>
          </a:p>
          <a:p>
            <a:pPr>
              <a:lnSpc>
                <a:spcPct val="90000"/>
              </a:lnSpc>
            </a:pPr>
            <a:r>
              <a:rPr lang="fr-FR" sz="1700" b="0" i="0" dirty="0">
                <a:effectLst/>
                <a:latin typeface="Söhne"/>
              </a:rPr>
              <a:t>body { </a:t>
            </a:r>
          </a:p>
          <a:p>
            <a:pPr>
              <a:lnSpc>
                <a:spcPct val="90000"/>
              </a:lnSpc>
            </a:pPr>
            <a:r>
              <a:rPr lang="fr-FR" sz="1700" b="0" i="0" dirty="0">
                <a:effectLst/>
                <a:latin typeface="Söhne"/>
              </a:rPr>
              <a:t>background-</a:t>
            </a:r>
            <a:r>
              <a:rPr lang="fr-FR" sz="1700" b="0" i="0" dirty="0" err="1">
                <a:effectLst/>
                <a:latin typeface="Söhne"/>
              </a:rPr>
              <a:t>color</a:t>
            </a:r>
            <a:r>
              <a:rPr lang="fr-FR" sz="1700" b="0" i="0" dirty="0">
                <a:effectLst/>
                <a:latin typeface="Söhne"/>
              </a:rPr>
              <a:t>: </a:t>
            </a:r>
            <a:r>
              <a:rPr lang="fr-FR" sz="1700" b="0" i="0" dirty="0" err="1">
                <a:effectLst/>
                <a:latin typeface="Söhne"/>
              </a:rPr>
              <a:t>lightblue</a:t>
            </a:r>
            <a:r>
              <a:rPr lang="fr-FR" sz="1700" b="0" i="0" dirty="0">
                <a:effectLst/>
                <a:latin typeface="Söhne"/>
              </a:rPr>
              <a:t>; </a:t>
            </a:r>
          </a:p>
          <a:p>
            <a:pPr>
              <a:lnSpc>
                <a:spcPct val="90000"/>
              </a:lnSpc>
            </a:pPr>
            <a:r>
              <a:rPr lang="fr-FR" sz="1700" b="0" i="0" dirty="0">
                <a:effectLst/>
                <a:latin typeface="Söhne"/>
              </a:rPr>
              <a:t>} }</a:t>
            </a:r>
          </a:p>
          <a:p>
            <a:pPr>
              <a:lnSpc>
                <a:spcPct val="90000"/>
              </a:lnSpc>
            </a:pPr>
            <a:endParaRPr lang="en-US" sz="1700" dirty="0"/>
          </a:p>
        </p:txBody>
      </p:sp>
    </p:spTree>
    <p:extLst>
      <p:ext uri="{BB962C8B-B14F-4D97-AF65-F5344CB8AC3E}">
        <p14:creationId xmlns:p14="http://schemas.microsoft.com/office/powerpoint/2010/main" val="841743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00B7DC-28CE-5F18-42E3-F74F43A16FEF}"/>
              </a:ext>
            </a:extLst>
          </p:cNvPr>
          <p:cNvSpPr>
            <a:spLocks noGrp="1"/>
          </p:cNvSpPr>
          <p:nvPr>
            <p:ph type="title"/>
          </p:nvPr>
        </p:nvSpPr>
        <p:spPr>
          <a:xfrm>
            <a:off x="648931" y="629266"/>
            <a:ext cx="4166510" cy="1622321"/>
          </a:xfrm>
        </p:spPr>
        <p:txBody>
          <a:bodyPr vert="horz" lIns="91440" tIns="45720" rIns="91440" bIns="45720" rtlCol="0" anchor="t">
            <a:normAutofit/>
          </a:bodyPr>
          <a:lstStyle/>
          <a:p>
            <a:pPr lvl="0">
              <a:lnSpc>
                <a:spcPct val="90000"/>
              </a:lnSpc>
              <a:defRPr cap="all"/>
            </a:pPr>
            <a:r>
              <a:rPr lang="en-US" sz="3600" b="0" i="0" kern="1200">
                <a:solidFill>
                  <a:srgbClr val="EBEBEB"/>
                </a:solidFill>
                <a:latin typeface="+mj-lt"/>
                <a:ea typeface="+mj-ea"/>
                <a:cs typeface="+mj-cs"/>
              </a:rPr>
              <a:t>4 – Finalisation du produit et mise en ligne</a:t>
            </a:r>
          </a:p>
        </p:txBody>
      </p:sp>
      <p:sp>
        <p:nvSpPr>
          <p:cNvPr id="3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37">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9" name="Image 28" descr="Une image contenant Police, Graphique, logo, graphisme&#10;&#10;Description générée automatiquement">
            <a:extLst>
              <a:ext uri="{FF2B5EF4-FFF2-40B4-BE49-F238E27FC236}">
                <a16:creationId xmlns:a16="http://schemas.microsoft.com/office/drawing/2014/main" id="{FF154D34-72CE-8EBE-1F77-C13603E1A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992" y="2066526"/>
            <a:ext cx="5449889" cy="2724944"/>
          </a:xfrm>
          <a:prstGeom prst="rect">
            <a:avLst/>
          </a:prstGeom>
          <a:effectLst/>
        </p:spPr>
      </p:pic>
      <p:sp>
        <p:nvSpPr>
          <p:cNvPr id="40" name="Rectangle 39">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ZoneTexte 24">
            <a:extLst>
              <a:ext uri="{FF2B5EF4-FFF2-40B4-BE49-F238E27FC236}">
                <a16:creationId xmlns:a16="http://schemas.microsoft.com/office/drawing/2014/main" id="{12C24DB7-E138-DA3C-0C07-DFE8B049A8D8}"/>
              </a:ext>
            </a:extLst>
          </p:cNvPr>
          <p:cNvSpPr txBox="1"/>
          <p:nvPr/>
        </p:nvSpPr>
        <p:spPr>
          <a:xfrm>
            <a:off x="648932" y="2880853"/>
            <a:ext cx="4166509" cy="990600"/>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dirty="0" err="1">
                <a:solidFill>
                  <a:srgbClr val="EBEBEB"/>
                </a:solidFill>
                <a:latin typeface="+mj-lt"/>
                <a:ea typeface="+mj-ea"/>
                <a:cs typeface="+mj-cs"/>
              </a:rPr>
              <a:t>J’ai</a:t>
            </a:r>
            <a:r>
              <a:rPr lang="en-US" dirty="0">
                <a:solidFill>
                  <a:srgbClr val="EBEBEB"/>
                </a:solidFill>
                <a:latin typeface="+mj-lt"/>
                <a:ea typeface="+mj-ea"/>
                <a:cs typeface="+mj-cs"/>
              </a:rPr>
              <a:t> </a:t>
            </a:r>
            <a:r>
              <a:rPr lang="en-US" dirty="0" err="1">
                <a:solidFill>
                  <a:srgbClr val="EBEBEB"/>
                </a:solidFill>
                <a:latin typeface="+mj-lt"/>
                <a:ea typeface="+mj-ea"/>
                <a:cs typeface="+mj-cs"/>
              </a:rPr>
              <a:t>décidé</a:t>
            </a:r>
            <a:r>
              <a:rPr lang="en-US" dirty="0">
                <a:solidFill>
                  <a:srgbClr val="EBEBEB"/>
                </a:solidFill>
                <a:latin typeface="+mj-lt"/>
                <a:ea typeface="+mj-ea"/>
                <a:cs typeface="+mj-cs"/>
              </a:rPr>
              <a:t> de </a:t>
            </a:r>
            <a:r>
              <a:rPr lang="en-US" dirty="0" err="1">
                <a:solidFill>
                  <a:srgbClr val="EBEBEB"/>
                </a:solidFill>
                <a:latin typeface="+mj-lt"/>
                <a:ea typeface="+mj-ea"/>
                <a:cs typeface="+mj-cs"/>
              </a:rPr>
              <a:t>mettre</a:t>
            </a:r>
            <a:r>
              <a:rPr lang="en-US" dirty="0">
                <a:solidFill>
                  <a:srgbClr val="EBEBEB"/>
                </a:solidFill>
                <a:latin typeface="+mj-lt"/>
                <a:ea typeface="+mj-ea"/>
                <a:cs typeface="+mj-cs"/>
              </a:rPr>
              <a:t> le site </a:t>
            </a:r>
            <a:r>
              <a:rPr lang="en-US" dirty="0" err="1">
                <a:solidFill>
                  <a:srgbClr val="EBEBEB"/>
                </a:solidFill>
                <a:latin typeface="+mj-lt"/>
                <a:ea typeface="+mj-ea"/>
                <a:cs typeface="+mj-cs"/>
              </a:rPr>
              <a:t>en</a:t>
            </a:r>
            <a:r>
              <a:rPr lang="en-US" dirty="0">
                <a:solidFill>
                  <a:srgbClr val="EBEBEB"/>
                </a:solidFill>
                <a:latin typeface="+mj-lt"/>
                <a:ea typeface="+mj-ea"/>
                <a:cs typeface="+mj-cs"/>
              </a:rPr>
              <a:t> </a:t>
            </a:r>
            <a:r>
              <a:rPr lang="en-US" dirty="0" err="1">
                <a:solidFill>
                  <a:srgbClr val="EBEBEB"/>
                </a:solidFill>
                <a:latin typeface="+mj-lt"/>
                <a:ea typeface="+mj-ea"/>
                <a:cs typeface="+mj-cs"/>
              </a:rPr>
              <a:t>ligne</a:t>
            </a:r>
            <a:r>
              <a:rPr lang="en-US" dirty="0">
                <a:solidFill>
                  <a:srgbClr val="EBEBEB"/>
                </a:solidFill>
                <a:latin typeface="+mj-lt"/>
                <a:ea typeface="+mj-ea"/>
                <a:cs typeface="+mj-cs"/>
              </a:rPr>
              <a:t> via le service Netlify</a:t>
            </a:r>
          </a:p>
        </p:txBody>
      </p:sp>
    </p:spTree>
    <p:extLst>
      <p:ext uri="{BB962C8B-B14F-4D97-AF65-F5344CB8AC3E}">
        <p14:creationId xmlns:p14="http://schemas.microsoft.com/office/powerpoint/2010/main" val="3696215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B368AA1F-C168-C608-FE84-0DDBEBB425AE}"/>
              </a:ext>
            </a:extLst>
          </p:cNvPr>
          <p:cNvSpPr>
            <a:spLocks noGrp="1"/>
          </p:cNvSpPr>
          <p:nvPr>
            <p:ph type="title"/>
          </p:nvPr>
        </p:nvSpPr>
        <p:spPr>
          <a:xfrm>
            <a:off x="3452358" y="443576"/>
            <a:ext cx="4514197" cy="1016654"/>
          </a:xfrm>
        </p:spPr>
        <p:txBody>
          <a:bodyPr>
            <a:normAutofit/>
          </a:bodyPr>
          <a:lstStyle/>
          <a:p>
            <a:r>
              <a:rPr lang="fr-FR" dirty="0">
                <a:solidFill>
                  <a:srgbClr val="EBEBEB"/>
                </a:solidFill>
              </a:rPr>
              <a:t>Auto évaluation</a:t>
            </a:r>
          </a:p>
        </p:txBody>
      </p:sp>
      <p:sp useBgFill="1">
        <p:nvSpPr>
          <p:cNvPr id="18" name="Freeform: Shape 17">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Espace réservé du contenu 4" descr="Pouce en bas contour">
            <a:extLst>
              <a:ext uri="{FF2B5EF4-FFF2-40B4-BE49-F238E27FC236}">
                <a16:creationId xmlns:a16="http://schemas.microsoft.com/office/drawing/2014/main" id="{582C08BA-CC69-B97E-1BFE-492DC8150B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484" y="2672367"/>
            <a:ext cx="3413845" cy="3413845"/>
          </a:xfrm>
          <a:prstGeom prst="rect">
            <a:avLst/>
          </a:prstGeom>
          <a:effectLst/>
        </p:spPr>
      </p:pic>
      <p:graphicFrame>
        <p:nvGraphicFramePr>
          <p:cNvPr id="21" name="Content Placeholder 8">
            <a:extLst>
              <a:ext uri="{FF2B5EF4-FFF2-40B4-BE49-F238E27FC236}">
                <a16:creationId xmlns:a16="http://schemas.microsoft.com/office/drawing/2014/main" id="{4B054B4D-09D6-5BAF-6C30-897B820B281A}"/>
              </a:ext>
            </a:extLst>
          </p:cNvPr>
          <p:cNvGraphicFramePr>
            <a:graphicFrameLocks noGrp="1"/>
          </p:cNvGraphicFramePr>
          <p:nvPr>
            <p:ph idx="1"/>
            <p:extLst>
              <p:ext uri="{D42A27DB-BD31-4B8C-83A1-F6EECF244321}">
                <p14:modId xmlns:p14="http://schemas.microsoft.com/office/powerpoint/2010/main" val="1742243534"/>
              </p:ext>
            </p:extLst>
          </p:nvPr>
        </p:nvGraphicFramePr>
        <p:xfrm>
          <a:off x="4389416" y="2548281"/>
          <a:ext cx="7154279" cy="3658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103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200B7DC-28CE-5F18-42E3-F74F43A16FEF}"/>
              </a:ext>
            </a:extLst>
          </p:cNvPr>
          <p:cNvSpPr>
            <a:spLocks noGrp="1"/>
          </p:cNvSpPr>
          <p:nvPr>
            <p:ph type="title"/>
          </p:nvPr>
        </p:nvSpPr>
        <p:spPr>
          <a:xfrm>
            <a:off x="648930" y="629266"/>
            <a:ext cx="5616217" cy="1622321"/>
          </a:xfrm>
        </p:spPr>
        <p:txBody>
          <a:bodyPr>
            <a:normAutofit/>
          </a:bodyPr>
          <a:lstStyle/>
          <a:p>
            <a:r>
              <a:rPr lang="fr-FR">
                <a:solidFill>
                  <a:srgbClr val="EBEBEB"/>
                </a:solidFill>
              </a:rPr>
              <a:t>Remerciement</a:t>
            </a:r>
          </a:p>
        </p:txBody>
      </p:sp>
      <p:sp>
        <p:nvSpPr>
          <p:cNvPr id="1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4"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Smiling Face with No Fill">
            <a:hlinkClick r:id="rId2"/>
            <a:extLst>
              <a:ext uri="{FF2B5EF4-FFF2-40B4-BE49-F238E27FC236}">
                <a16:creationId xmlns:a16="http://schemas.microsoft.com/office/drawing/2014/main" id="{5564F7A4-7939-BDF5-71B9-04BCF2032D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742" y="1438929"/>
            <a:ext cx="3980139" cy="3980139"/>
          </a:xfrm>
          <a:prstGeom prst="rect">
            <a:avLst/>
          </a:prstGeom>
          <a:effectLst/>
        </p:spPr>
      </p:pic>
      <p:sp>
        <p:nvSpPr>
          <p:cNvPr id="16"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3B9AB831-C618-DD47-D6FB-EF919E655CDB}"/>
              </a:ext>
            </a:extLst>
          </p:cNvPr>
          <p:cNvSpPr>
            <a:spLocks noGrp="1"/>
          </p:cNvSpPr>
          <p:nvPr>
            <p:ph idx="1"/>
          </p:nvPr>
        </p:nvSpPr>
        <p:spPr>
          <a:xfrm>
            <a:off x="648931" y="2438400"/>
            <a:ext cx="5246485" cy="2059709"/>
          </a:xfrm>
        </p:spPr>
        <p:txBody>
          <a:bodyPr>
            <a:normAutofit/>
          </a:bodyPr>
          <a:lstStyle/>
          <a:p>
            <a:r>
              <a:rPr lang="fr-FR" dirty="0">
                <a:solidFill>
                  <a:srgbClr val="FFFFFF"/>
                </a:solidFill>
              </a:rPr>
              <a:t>Notre formateur Demba </a:t>
            </a:r>
            <a:r>
              <a:rPr lang="fr-FR" dirty="0" err="1">
                <a:solidFill>
                  <a:srgbClr val="FFFFFF"/>
                </a:solidFill>
              </a:rPr>
              <a:t>Soumaré</a:t>
            </a:r>
            <a:endParaRPr lang="fr-FR" dirty="0">
              <a:solidFill>
                <a:srgbClr val="FFFFFF"/>
              </a:solidFill>
            </a:endParaRPr>
          </a:p>
          <a:p>
            <a:r>
              <a:rPr lang="fr-FR" dirty="0">
                <a:solidFill>
                  <a:srgbClr val="FFFFFF"/>
                </a:solidFill>
              </a:rPr>
              <a:t>Zack</a:t>
            </a:r>
          </a:p>
          <a:p>
            <a:r>
              <a:rPr lang="fr-FR" dirty="0" err="1">
                <a:solidFill>
                  <a:srgbClr val="FFFFFF"/>
                </a:solidFill>
              </a:rPr>
              <a:t>Assofac</a:t>
            </a:r>
            <a:endParaRPr lang="fr-FR" dirty="0">
              <a:solidFill>
                <a:srgbClr val="FFFFFF"/>
              </a:solidFill>
            </a:endParaRPr>
          </a:p>
          <a:p>
            <a:r>
              <a:rPr lang="fr-FR" dirty="0">
                <a:solidFill>
                  <a:srgbClr val="FFFFFF"/>
                </a:solidFill>
              </a:rPr>
              <a:t>La région Ile De France</a:t>
            </a:r>
          </a:p>
          <a:p>
            <a:endParaRPr lang="fr-FR" dirty="0">
              <a:solidFill>
                <a:srgbClr val="FFFFFF"/>
              </a:solidFill>
            </a:endParaRPr>
          </a:p>
          <a:p>
            <a:endParaRPr lang="fr-FR" dirty="0">
              <a:solidFill>
                <a:srgbClr val="FFFFFF"/>
              </a:solidFill>
            </a:endParaRPr>
          </a:p>
        </p:txBody>
      </p:sp>
    </p:spTree>
    <p:extLst>
      <p:ext uri="{BB962C8B-B14F-4D97-AF65-F5344CB8AC3E}">
        <p14:creationId xmlns:p14="http://schemas.microsoft.com/office/powerpoint/2010/main" val="3236263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6D26FF1-28BF-7FD1-7B78-80BFC9D92E4F}"/>
              </a:ext>
            </a:extLst>
          </p:cNvPr>
          <p:cNvSpPr>
            <a:spLocks noGrp="1"/>
          </p:cNvSpPr>
          <p:nvPr>
            <p:ph type="title"/>
          </p:nvPr>
        </p:nvSpPr>
        <p:spPr>
          <a:xfrm>
            <a:off x="5411931" y="452718"/>
            <a:ext cx="4638903" cy="866128"/>
          </a:xfrm>
        </p:spPr>
        <p:txBody>
          <a:bodyPr>
            <a:normAutofit/>
          </a:bodyPr>
          <a:lstStyle/>
          <a:p>
            <a:r>
              <a:rPr lang="fr-FR" dirty="0"/>
              <a:t>Mise en situation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4" descr="Sphère de filet et boutons">
            <a:extLst>
              <a:ext uri="{FF2B5EF4-FFF2-40B4-BE49-F238E27FC236}">
                <a16:creationId xmlns:a16="http://schemas.microsoft.com/office/drawing/2014/main" id="{B0BFF623-810B-DD7F-2F16-493CF1B5A65F}"/>
              </a:ext>
            </a:extLst>
          </p:cNvPr>
          <p:cNvPicPr>
            <a:picLocks noChangeAspect="1"/>
          </p:cNvPicPr>
          <p:nvPr/>
        </p:nvPicPr>
        <p:blipFill rotWithShape="1">
          <a:blip r:embed="rId3"/>
          <a:srcRect l="38301" r="731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Espace réservé du contenu 2">
            <a:extLst>
              <a:ext uri="{FF2B5EF4-FFF2-40B4-BE49-F238E27FC236}">
                <a16:creationId xmlns:a16="http://schemas.microsoft.com/office/drawing/2014/main" id="{2A96408E-0DAD-6E48-7616-A980E7E669C3}"/>
              </a:ext>
            </a:extLst>
          </p:cNvPr>
          <p:cNvSpPr>
            <a:spLocks noGrp="1"/>
          </p:cNvSpPr>
          <p:nvPr>
            <p:ph idx="1"/>
          </p:nvPr>
        </p:nvSpPr>
        <p:spPr>
          <a:xfrm>
            <a:off x="5323027" y="2180493"/>
            <a:ext cx="6441081" cy="3472961"/>
          </a:xfrm>
        </p:spPr>
        <p:txBody>
          <a:bodyPr>
            <a:normAutofit/>
          </a:bodyPr>
          <a:lstStyle/>
          <a:p>
            <a:pPr marL="0" indent="0">
              <a:buNone/>
            </a:pPr>
            <a:r>
              <a:rPr lang="fr-FR" sz="2000" dirty="0"/>
              <a:t>Je suis intégrateur UI / UX dans une entreprise de vente en ligne de produits de jeux vidéo nommée </a:t>
            </a:r>
            <a:r>
              <a:rPr lang="fr-FR" sz="2000" dirty="0" err="1"/>
              <a:t>Izem</a:t>
            </a:r>
            <a:r>
              <a:rPr lang="fr-FR" sz="2000" dirty="0"/>
              <a:t> Gaming. </a:t>
            </a:r>
          </a:p>
          <a:p>
            <a:pPr marL="0" indent="0">
              <a:buNone/>
            </a:pPr>
            <a:r>
              <a:rPr lang="fr-FR" sz="2000" dirty="0"/>
              <a:t>L’entreprise pour l’ouverture du 1</a:t>
            </a:r>
            <a:r>
              <a:rPr lang="fr-FR" sz="2000" baseline="30000" dirty="0"/>
              <a:t>er</a:t>
            </a:r>
            <a:r>
              <a:rPr lang="fr-FR" sz="2000" dirty="0"/>
              <a:t> magasin souhaite avoir un site web pour vendre des produits électroniques grand public.</a:t>
            </a:r>
          </a:p>
          <a:p>
            <a:pPr marL="0" indent="0">
              <a:buNone/>
            </a:pPr>
            <a:r>
              <a:rPr lang="fr-FR" sz="2000" dirty="0"/>
              <a:t>Pour cela une réunion est organisée entre les différents pôles responsables de la conception du site web.</a:t>
            </a:r>
          </a:p>
        </p:txBody>
      </p:sp>
    </p:spTree>
    <p:extLst>
      <p:ext uri="{BB962C8B-B14F-4D97-AF65-F5344CB8AC3E}">
        <p14:creationId xmlns:p14="http://schemas.microsoft.com/office/powerpoint/2010/main" val="26418468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Marque-pages et crayon colorés sur bloc-notes ouvert">
            <a:extLst>
              <a:ext uri="{FF2B5EF4-FFF2-40B4-BE49-F238E27FC236}">
                <a16:creationId xmlns:a16="http://schemas.microsoft.com/office/drawing/2014/main" id="{8B82DFA6-654E-26C9-07F7-677CFEBB1B8D}"/>
              </a:ext>
            </a:extLst>
          </p:cNvPr>
          <p:cNvPicPr>
            <a:picLocks noChangeAspect="1"/>
          </p:cNvPicPr>
          <p:nvPr/>
        </p:nvPicPr>
        <p:blipFill rotWithShape="1">
          <a:blip r:embed="rId8"/>
          <a:srcRect t="38311" r="-1" b="-1"/>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37" name="Freeform: Shape 3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3F6C66-D6D7-4A72-9928-967AEA400766}"/>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400" noProof="1">
                <a:solidFill>
                  <a:srgbClr val="EBEBEB"/>
                </a:solidFill>
              </a:rPr>
              <a:t>2 – Cahier des charges / Deadlines</a:t>
            </a:r>
          </a:p>
        </p:txBody>
      </p:sp>
    </p:spTree>
    <p:extLst>
      <p:ext uri="{BB962C8B-B14F-4D97-AF65-F5344CB8AC3E}">
        <p14:creationId xmlns:p14="http://schemas.microsoft.com/office/powerpoint/2010/main" val="2887470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aphicFrame>
        <p:nvGraphicFramePr>
          <p:cNvPr id="17" name="Espace réservé du contenu 2">
            <a:extLst>
              <a:ext uri="{FF2B5EF4-FFF2-40B4-BE49-F238E27FC236}">
                <a16:creationId xmlns:a16="http://schemas.microsoft.com/office/drawing/2014/main" id="{454D36F5-076B-D918-5E13-052DD82003D1}"/>
              </a:ext>
            </a:extLst>
          </p:cNvPr>
          <p:cNvGraphicFramePr>
            <a:graphicFrameLocks noGrp="1"/>
          </p:cNvGraphicFramePr>
          <p:nvPr>
            <p:ph idx="1"/>
            <p:extLst>
              <p:ext uri="{D42A27DB-BD31-4B8C-83A1-F6EECF244321}">
                <p14:modId xmlns:p14="http://schemas.microsoft.com/office/powerpoint/2010/main" val="3897333840"/>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DC9D18F8-C8EA-6600-F654-A087BBD455CC}"/>
              </a:ext>
            </a:extLst>
          </p:cNvPr>
          <p:cNvSpPr txBox="1"/>
          <p:nvPr/>
        </p:nvSpPr>
        <p:spPr>
          <a:xfrm>
            <a:off x="738910" y="480290"/>
            <a:ext cx="6040582" cy="769441"/>
          </a:xfrm>
          <a:prstGeom prst="rect">
            <a:avLst/>
          </a:prstGeom>
          <a:noFill/>
        </p:spPr>
        <p:txBody>
          <a:bodyPr wrap="square" rtlCol="0">
            <a:spAutoFit/>
          </a:bodyPr>
          <a:lstStyle/>
          <a:p>
            <a:r>
              <a:rPr lang="fr-FR" sz="4400" dirty="0"/>
              <a:t>Cahier des charges</a:t>
            </a:r>
          </a:p>
        </p:txBody>
      </p:sp>
    </p:spTree>
    <p:extLst>
      <p:ext uri="{BB962C8B-B14F-4D97-AF65-F5344CB8AC3E}">
        <p14:creationId xmlns:p14="http://schemas.microsoft.com/office/powerpoint/2010/main" val="504547781"/>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aphicFrame>
        <p:nvGraphicFramePr>
          <p:cNvPr id="5" name="Espace réservé du contenu 2">
            <a:extLst>
              <a:ext uri="{FF2B5EF4-FFF2-40B4-BE49-F238E27FC236}">
                <a16:creationId xmlns:a16="http://schemas.microsoft.com/office/drawing/2014/main" id="{6887BFF5-E35A-149F-F4D1-E4E98C7796B1}"/>
              </a:ext>
            </a:extLst>
          </p:cNvPr>
          <p:cNvGraphicFramePr>
            <a:graphicFrameLocks noGrp="1"/>
          </p:cNvGraphicFramePr>
          <p:nvPr>
            <p:ph idx="1"/>
            <p:extLst>
              <p:ext uri="{D42A27DB-BD31-4B8C-83A1-F6EECF244321}">
                <p14:modId xmlns:p14="http://schemas.microsoft.com/office/powerpoint/2010/main" val="240298201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2B8264F5-2608-F345-DFDD-D7E4800C4327}"/>
              </a:ext>
            </a:extLst>
          </p:cNvPr>
          <p:cNvSpPr txBox="1"/>
          <p:nvPr/>
        </p:nvSpPr>
        <p:spPr>
          <a:xfrm>
            <a:off x="3029528" y="554181"/>
            <a:ext cx="2881745" cy="769441"/>
          </a:xfrm>
          <a:prstGeom prst="rect">
            <a:avLst/>
          </a:prstGeom>
          <a:noFill/>
        </p:spPr>
        <p:txBody>
          <a:bodyPr wrap="square" rtlCol="0">
            <a:spAutoFit/>
          </a:bodyPr>
          <a:lstStyle/>
          <a:p>
            <a:r>
              <a:rPr lang="fr-FR" sz="4400" dirty="0"/>
              <a:t>Deadlines</a:t>
            </a:r>
          </a:p>
        </p:txBody>
      </p:sp>
    </p:spTree>
    <p:extLst>
      <p:ext uri="{BB962C8B-B14F-4D97-AF65-F5344CB8AC3E}">
        <p14:creationId xmlns:p14="http://schemas.microsoft.com/office/powerpoint/2010/main" val="3046165823"/>
      </p:ext>
    </p:extLst>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ne écrivant sur un bloc-notes">
            <a:extLst>
              <a:ext uri="{FF2B5EF4-FFF2-40B4-BE49-F238E27FC236}">
                <a16:creationId xmlns:a16="http://schemas.microsoft.com/office/drawing/2014/main" id="{27EA9783-9BB6-D4AC-E621-46593A4E9D60}"/>
              </a:ext>
            </a:extLst>
          </p:cNvPr>
          <p:cNvPicPr>
            <a:picLocks noChangeAspect="1"/>
          </p:cNvPicPr>
          <p:nvPr/>
        </p:nvPicPr>
        <p:blipFill rotWithShape="1">
          <a:blip r:embed="rId6">
            <a:alphaModFix amt="40000"/>
          </a:blip>
          <a:srcRect t="28556" b="467"/>
          <a:stretch/>
        </p:blipFill>
        <p:spPr>
          <a:xfrm>
            <a:off x="20" y="10"/>
            <a:ext cx="12191980" cy="6857990"/>
          </a:xfrm>
          <a:prstGeom prst="rect">
            <a:avLst/>
          </a:prstGeom>
        </p:spPr>
      </p:pic>
      <p:sp>
        <p:nvSpPr>
          <p:cNvPr id="2" name="Titre 1">
            <a:extLst>
              <a:ext uri="{FF2B5EF4-FFF2-40B4-BE49-F238E27FC236}">
                <a16:creationId xmlns:a16="http://schemas.microsoft.com/office/drawing/2014/main" id="{9A993801-E9D5-92A8-3322-1E1F0B4D512D}"/>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chemeClr val="tx1"/>
                </a:solidFill>
              </a:rPr>
              <a:t>3 – Creation du site</a:t>
            </a:r>
            <a:br>
              <a:rPr lang="en-US" sz="7200" dirty="0">
                <a:solidFill>
                  <a:schemeClr val="tx1"/>
                </a:solidFill>
              </a:rPr>
            </a:br>
            <a:endParaRPr lang="en-US" sz="7200" dirty="0">
              <a:solidFill>
                <a:schemeClr val="tx1"/>
              </a:solidFill>
            </a:endParaRP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3019302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FCC7C0-3792-943B-A733-4A1C18AB223B}"/>
              </a:ext>
            </a:extLst>
          </p:cNvPr>
          <p:cNvSpPr>
            <a:spLocks noGrp="1"/>
          </p:cNvSpPr>
          <p:nvPr>
            <p:ph type="title"/>
          </p:nvPr>
        </p:nvSpPr>
        <p:spPr>
          <a:xfrm>
            <a:off x="3333894" y="235596"/>
            <a:ext cx="4295344" cy="748009"/>
          </a:xfrm>
        </p:spPr>
        <p:txBody>
          <a:bodyPr/>
          <a:lstStyle/>
          <a:p>
            <a:r>
              <a:rPr lang="fr-FR"/>
              <a:t>Methode Agile</a:t>
            </a:r>
            <a:endParaRPr lang="fr-FR" dirty="0"/>
          </a:p>
        </p:txBody>
      </p:sp>
      <p:sp>
        <p:nvSpPr>
          <p:cNvPr id="3" name="Espace réservé du contenu 2">
            <a:extLst>
              <a:ext uri="{FF2B5EF4-FFF2-40B4-BE49-F238E27FC236}">
                <a16:creationId xmlns:a16="http://schemas.microsoft.com/office/drawing/2014/main" id="{579EC947-DC11-1B3B-0715-DDC5FDA140E1}"/>
              </a:ext>
            </a:extLst>
          </p:cNvPr>
          <p:cNvSpPr>
            <a:spLocks noGrp="1"/>
          </p:cNvSpPr>
          <p:nvPr>
            <p:ph idx="1"/>
          </p:nvPr>
        </p:nvSpPr>
        <p:spPr>
          <a:xfrm>
            <a:off x="268044" y="1354015"/>
            <a:ext cx="3606372" cy="4985239"/>
          </a:xfrm>
        </p:spPr>
        <p:txBody>
          <a:bodyPr>
            <a:normAutofit/>
          </a:bodyPr>
          <a:lstStyle/>
          <a:p>
            <a:pPr marL="0" indent="0">
              <a:buNone/>
            </a:pPr>
            <a:br>
              <a:rPr lang="fr-FR" dirty="0"/>
            </a:br>
            <a:r>
              <a:rPr lang="fr-FR" sz="1800" dirty="0"/>
              <a:t>Je utilise la méthode agile.</a:t>
            </a:r>
          </a:p>
          <a:p>
            <a:pPr marL="0" indent="0">
              <a:buNone/>
            </a:pPr>
            <a:r>
              <a:rPr lang="fr-FR" sz="1800" dirty="0"/>
              <a:t>Pour avoir une vision général et globale du projet pour optimiser mon travail et avoir une vision précise des taches a exécuter .</a:t>
            </a:r>
          </a:p>
          <a:p>
            <a:pPr marL="0" indent="0">
              <a:buNone/>
            </a:pPr>
            <a:r>
              <a:rPr lang="fr-FR" dirty="0"/>
              <a:t>Pour générer mes tickets j’utilise le logiciel TRELLO.</a:t>
            </a:r>
          </a:p>
          <a:p>
            <a:pPr marL="0" indent="0">
              <a:buNone/>
            </a:pPr>
            <a:endParaRPr lang="fr-FR" dirty="0"/>
          </a:p>
        </p:txBody>
      </p:sp>
      <p:pic>
        <p:nvPicPr>
          <p:cNvPr id="6" name="Image 5" descr="Une image contenant texte, capture d’écran, logiciel, ordinateur&#10;&#10;Description générée automatiquement">
            <a:extLst>
              <a:ext uri="{FF2B5EF4-FFF2-40B4-BE49-F238E27FC236}">
                <a16:creationId xmlns:a16="http://schemas.microsoft.com/office/drawing/2014/main" id="{CF672E50-B3A4-9F55-759E-8DACA57E2C5A}"/>
              </a:ext>
            </a:extLst>
          </p:cNvPr>
          <p:cNvPicPr>
            <a:picLocks noChangeAspect="1"/>
          </p:cNvPicPr>
          <p:nvPr/>
        </p:nvPicPr>
        <p:blipFill rotWithShape="1">
          <a:blip r:embed="rId2">
            <a:extLst>
              <a:ext uri="{28A0092B-C50C-407E-A947-70E740481C1C}">
                <a14:useLocalDpi xmlns:a14="http://schemas.microsoft.com/office/drawing/2010/main" val="0"/>
              </a:ext>
            </a:extLst>
          </a:blip>
          <a:srcRect b="4615"/>
          <a:stretch/>
        </p:blipFill>
        <p:spPr>
          <a:xfrm>
            <a:off x="4123490" y="1450732"/>
            <a:ext cx="7517526" cy="5100898"/>
          </a:xfrm>
          <a:prstGeom prst="rect">
            <a:avLst/>
          </a:prstGeom>
        </p:spPr>
      </p:pic>
      <mc:AlternateContent xmlns:mc="http://schemas.openxmlformats.org/markup-compatibility/2006" xmlns:pslz="http://schemas.microsoft.com/office/powerpoint/2016/slidezoom">
        <mc:Choice Requires="pslz">
          <p:graphicFrame>
            <p:nvGraphicFramePr>
              <p:cNvPr id="9" name="Zoom de diapositive 8">
                <a:extLst>
                  <a:ext uri="{FF2B5EF4-FFF2-40B4-BE49-F238E27FC236}">
                    <a16:creationId xmlns:a16="http://schemas.microsoft.com/office/drawing/2014/main" id="{65BE6E3A-E3BF-4805-ABE3-D3B3A8AE3616}"/>
                  </a:ext>
                </a:extLst>
              </p:cNvPr>
              <p:cNvGraphicFramePr>
                <a:graphicFrameLocks noChangeAspect="1"/>
              </p:cNvGraphicFramePr>
              <p:nvPr>
                <p:extLst>
                  <p:ext uri="{D42A27DB-BD31-4B8C-83A1-F6EECF244321}">
                    <p14:modId xmlns:p14="http://schemas.microsoft.com/office/powerpoint/2010/main" val="754060854"/>
                  </p:ext>
                </p:extLst>
              </p:nvPr>
            </p:nvGraphicFramePr>
            <p:xfrm>
              <a:off x="9963510" y="2676860"/>
              <a:ext cx="163902" cy="66342"/>
            </p:xfrm>
            <a:graphic>
              <a:graphicData uri="http://schemas.microsoft.com/office/powerpoint/2016/slidezoom">
                <pslz:sldZm>
                  <pslz:sldZmObj sldId="291" cId="2487694033">
                    <pslz:zmPr id="{A7A94966-A161-4E87-890D-168358798A6B}" returnToParent="0" transitionDur="1000">
                      <p166:blipFill xmlns:p166="http://schemas.microsoft.com/office/powerpoint/2016/6/main">
                        <a:blip r:embed="rId3"/>
                        <a:stretch>
                          <a:fillRect/>
                        </a:stretch>
                      </p166:blipFill>
                      <p166:spPr xmlns:p166="http://schemas.microsoft.com/office/powerpoint/2016/6/main">
                        <a:xfrm>
                          <a:off x="0" y="0"/>
                          <a:ext cx="163902" cy="66342"/>
                        </a:xfrm>
                        <a:prstGeom prst="rect">
                          <a:avLst/>
                        </a:prstGeom>
                        <a:ln w="3175">
                          <a:solidFill>
                            <a:prstClr val="ltGray"/>
                          </a:solidFill>
                        </a:ln>
                      </p166:spPr>
                    </pslz:zmPr>
                  </pslz:sldZmObj>
                </pslz:sldZm>
              </a:graphicData>
            </a:graphic>
          </p:graphicFrame>
        </mc:Choice>
        <mc:Fallback xmlns="">
          <p:pic>
            <p:nvPicPr>
              <p:cNvPr id="9" name="Zoom de diapositive 8">
                <a:hlinkClick r:id="rId4" action="ppaction://hlinksldjump"/>
                <a:extLst>
                  <a:ext uri="{FF2B5EF4-FFF2-40B4-BE49-F238E27FC236}">
                    <a16:creationId xmlns:a16="http://schemas.microsoft.com/office/drawing/2014/main" id="{65BE6E3A-E3BF-4805-ABE3-D3B3A8AE3616}"/>
                  </a:ext>
                </a:extLst>
              </p:cNvPr>
              <p:cNvPicPr>
                <a:picLocks noGrp="1" noRot="1" noChangeAspect="1" noMove="1" noResize="1" noEditPoints="1" noAdjustHandles="1" noChangeArrowheads="1" noChangeShapeType="1"/>
              </p:cNvPicPr>
              <p:nvPr/>
            </p:nvPicPr>
            <p:blipFill>
              <a:blip r:embed="rId5"/>
              <a:stretch>
                <a:fillRect/>
              </a:stretch>
            </p:blipFill>
            <p:spPr>
              <a:xfrm>
                <a:off x="9963510" y="2676860"/>
                <a:ext cx="163902" cy="66342"/>
              </a:xfrm>
              <a:prstGeom prst="rect">
                <a:avLst/>
              </a:prstGeom>
              <a:ln w="3175">
                <a:solidFill>
                  <a:prstClr val="ltGray"/>
                </a:solidFill>
              </a:ln>
            </p:spPr>
          </p:pic>
        </mc:Fallback>
      </mc:AlternateContent>
    </p:spTree>
    <p:extLst>
      <p:ext uri="{BB962C8B-B14F-4D97-AF65-F5344CB8AC3E}">
        <p14:creationId xmlns:p14="http://schemas.microsoft.com/office/powerpoint/2010/main" val="37454254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556</TotalTime>
  <Words>1078</Words>
  <Application>Microsoft Office PowerPoint</Application>
  <PresentationFormat>Grand écran</PresentationFormat>
  <Paragraphs>97</Paragraphs>
  <Slides>33</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33</vt:i4>
      </vt:variant>
    </vt:vector>
  </HeadingPairs>
  <TitlesOfParts>
    <vt:vector size="39" baseType="lpstr">
      <vt:lpstr>Arial</vt:lpstr>
      <vt:lpstr>Calibri</vt:lpstr>
      <vt:lpstr>Century Gothic</vt:lpstr>
      <vt:lpstr>Söhne</vt:lpstr>
      <vt:lpstr>Wingdings 3</vt:lpstr>
      <vt:lpstr>Ion</vt:lpstr>
      <vt:lpstr>Présentation du projet  Izem Gaming</vt:lpstr>
      <vt:lpstr>      Sommaire</vt:lpstr>
      <vt:lpstr>1 – Reunion</vt:lpstr>
      <vt:lpstr>Mise en situation</vt:lpstr>
      <vt:lpstr>2 – Cahier des charges / Deadlines</vt:lpstr>
      <vt:lpstr>Présentation PowerPoint</vt:lpstr>
      <vt:lpstr>Présentation PowerPoint</vt:lpstr>
      <vt:lpstr>3 – Creation du site </vt:lpstr>
      <vt:lpstr>Methode Agile</vt:lpstr>
      <vt:lpstr>Charte graphique</vt:lpstr>
      <vt:lpstr>Présentation PowerPoint</vt:lpstr>
      <vt:lpstr>Présentation de la maquette</vt:lpstr>
      <vt:lpstr>Maquette Figma</vt:lpstr>
      <vt:lpstr>Page d’accueil (version PC)</vt:lpstr>
      <vt:lpstr>Page d’accueil (version mobile)</vt:lpstr>
      <vt:lpstr>Menu déroulant  (version mobile)</vt:lpstr>
      <vt:lpstr>Page produits  Next-gen et Retro-gaming (version PC)</vt:lpstr>
      <vt:lpstr>Page produits  Next-gen et Retro-gaming(version mobile)</vt:lpstr>
      <vt:lpstr>Page panier(version PC)</vt:lpstr>
      <vt:lpstr>Page panier (version mobile)</vt:lpstr>
      <vt:lpstr>De Figma a VS Code</vt:lpstr>
      <vt:lpstr>    Le HTML</vt:lpstr>
      <vt:lpstr>  Le HTML</vt:lpstr>
      <vt:lpstr>Présentation PowerPoint</vt:lpstr>
      <vt:lpstr>Présentation PowerPoint</vt:lpstr>
      <vt:lpstr>Présentation PowerPoint</vt:lpstr>
      <vt:lpstr>Présentation PowerPoint</vt:lpstr>
      <vt:lpstr>Présentation PowerPoint</vt:lpstr>
      <vt:lpstr>Présentation PowerPoint</vt:lpstr>
      <vt:lpstr>Le Responsive</vt:lpstr>
      <vt:lpstr>4 – Finalisation du produit et mise en ligne</vt:lpstr>
      <vt:lpstr>Auto évaluation</vt:lpstr>
      <vt:lpstr>Remerciement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  Izem Gaming</dc:title>
  <dc:creator>ourabah lounnas</dc:creator>
  <cp:lastModifiedBy>ourabah lounnas</cp:lastModifiedBy>
  <cp:revision>2</cp:revision>
  <dcterms:created xsi:type="dcterms:W3CDTF">2023-05-14T15:54:02Z</dcterms:created>
  <dcterms:modified xsi:type="dcterms:W3CDTF">2023-05-25T11:16:48Z</dcterms:modified>
</cp:coreProperties>
</file>